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87" r:id="rId2"/>
    <p:sldMasterId id="2147483708" r:id="rId3"/>
    <p:sldMasterId id="2147483720" r:id="rId4"/>
    <p:sldMasterId id="2147483732" r:id="rId5"/>
    <p:sldMasterId id="2147483700" r:id="rId6"/>
  </p:sldMasterIdLst>
  <p:notesMasterIdLst>
    <p:notesMasterId r:id="rId36"/>
  </p:notesMasterIdLst>
  <p:sldIdLst>
    <p:sldId id="1246" r:id="rId7"/>
    <p:sldId id="257" r:id="rId8"/>
    <p:sldId id="1364" r:id="rId9"/>
    <p:sldId id="1357" r:id="rId10"/>
    <p:sldId id="1358" r:id="rId11"/>
    <p:sldId id="1356" r:id="rId12"/>
    <p:sldId id="1359" r:id="rId13"/>
    <p:sldId id="1361" r:id="rId14"/>
    <p:sldId id="1362" r:id="rId15"/>
    <p:sldId id="1348" r:id="rId16"/>
    <p:sldId id="1352" r:id="rId17"/>
    <p:sldId id="1351" r:id="rId18"/>
    <p:sldId id="1391" r:id="rId19"/>
    <p:sldId id="1392" r:id="rId20"/>
    <p:sldId id="1393" r:id="rId21"/>
    <p:sldId id="1371" r:id="rId22"/>
    <p:sldId id="1373" r:id="rId23"/>
    <p:sldId id="1374" r:id="rId24"/>
    <p:sldId id="1375" r:id="rId25"/>
    <p:sldId id="1377" r:id="rId26"/>
    <p:sldId id="1381" r:id="rId27"/>
    <p:sldId id="1366" r:id="rId28"/>
    <p:sldId id="1382" r:id="rId29"/>
    <p:sldId id="1384" r:id="rId30"/>
    <p:sldId id="1385" r:id="rId31"/>
    <p:sldId id="1386" r:id="rId32"/>
    <p:sldId id="1387" r:id="rId33"/>
    <p:sldId id="1388" r:id="rId34"/>
    <p:sldId id="1389" r:id="rId35"/>
  </p:sldIdLst>
  <p:sldSz cx="9906000" cy="6858000" type="A4"/>
  <p:notesSz cx="6805613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57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pos="262" userDrawn="1">
          <p15:clr>
            <a:srgbClr val="A4A3A4"/>
          </p15:clr>
        </p15:guide>
        <p15:guide id="5" pos="5365" userDrawn="1">
          <p15:clr>
            <a:srgbClr val="A4A3A4"/>
          </p15:clr>
        </p15:guide>
        <p15:guide id="6" orient="horz" pos="4065" userDrawn="1">
          <p15:clr>
            <a:srgbClr val="A4A3A4"/>
          </p15:clr>
        </p15:guide>
        <p15:guide id="7" pos="4435" userDrawn="1">
          <p15:clr>
            <a:srgbClr val="A4A3A4"/>
          </p15:clr>
        </p15:guide>
        <p15:guide id="8" orient="horz" pos="12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7EF"/>
    <a:srgbClr val="FFFFFF"/>
    <a:srgbClr val="CECB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5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648" y="67"/>
      </p:cViewPr>
      <p:guideLst>
        <p:guide orient="horz" pos="1457"/>
        <p:guide pos="3120"/>
        <p:guide orient="horz" pos="799"/>
        <p:guide pos="262"/>
        <p:guide pos="5365"/>
        <p:guide orient="horz" pos="4065"/>
        <p:guide pos="4435"/>
        <p:guide orient="horz" pos="125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40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.svg>
</file>

<file path=ppt/media/image3.png>
</file>

<file path=ppt/media/image30.png>
</file>

<file path=ppt/media/image31.png>
</file>

<file path=ppt/media/image32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1" y="0"/>
            <a:ext cx="2949099" cy="498693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/>
            </a:lvl1pPr>
          </a:lstStyle>
          <a:p>
            <a:fld id="{B973539E-D714-4449-ACB2-6A01F56841E3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3013"/>
            <a:ext cx="48434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2" tIns="45711" rIns="91422" bIns="4571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22" tIns="45711" rIns="91422" bIns="45711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1" y="9440648"/>
            <a:ext cx="2949099" cy="498692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/>
            </a:lvl1pPr>
          </a:lstStyle>
          <a:p>
            <a:fld id="{1BBBE893-C0F8-4791-B77D-8B862F2297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9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20111" fontAlgn="base" latinLnBrk="1">
              <a:spcBef>
                <a:spcPct val="0"/>
              </a:spcBef>
              <a:spcAft>
                <a:spcPct val="0"/>
              </a:spcAft>
              <a:defRPr/>
            </a:pPr>
            <a:fld id="{0BDEE856-933D-46D8-B3C1-65391CEDBD81}" type="slidenum">
              <a:rPr kumimoji="1" lang="en-US" altLang="ko-KR">
                <a:solidFill>
                  <a:srgbClr val="000000"/>
                </a:solidFill>
                <a:latin typeface="Times New Roman" pitchFamily="18" charset="0"/>
                <a:ea typeface="굴림" pitchFamily="50" charset="-127"/>
              </a:rPr>
              <a:pPr defTabSz="920111" fontAlgn="base" latinLnBrk="1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kumimoji="1" lang="en-US" altLang="ko-KR">
              <a:solidFill>
                <a:srgbClr val="000000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3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4025" y="809625"/>
            <a:ext cx="5848350" cy="4049713"/>
          </a:xfrm>
          <a:ln/>
        </p:spPr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3829464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BBE893-C0F8-4791-B77D-8B862F2297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687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BBE893-C0F8-4791-B77D-8B862F22977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105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BBE893-C0F8-4791-B77D-8B862F22977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904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2700" y="-12699"/>
            <a:ext cx="9931400" cy="6854825"/>
          </a:xfrm>
          <a:prstGeom prst="rect">
            <a:avLst/>
          </a:prstGeom>
          <a:solidFill>
            <a:schemeClr val="bg1"/>
          </a:solidFill>
          <a:ln w="0">
            <a:noFill/>
            <a:miter lim="800000"/>
            <a:headEnd/>
            <a:tailEnd/>
          </a:ln>
        </p:spPr>
      </p:pic>
      <p:pic>
        <p:nvPicPr>
          <p:cNvPr id="6" name="그림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2" y="6309366"/>
            <a:ext cx="109537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43413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46880948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34238" y="233363"/>
            <a:ext cx="2311400" cy="58928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00038" y="233363"/>
            <a:ext cx="6781800" cy="5892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89789106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038" y="233363"/>
            <a:ext cx="9245600" cy="304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45644397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9" descr="C:\Documents and Settings\Administrator\My Documents\0work\보고자료\표지_나비.jp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40320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433456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44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999182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12750" y="1206500"/>
            <a:ext cx="4484688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49861" y="1206500"/>
            <a:ext cx="4484687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278553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9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9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직사각형 6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41253351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78827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9584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0698322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1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3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1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9103980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213452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4873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37420" y="711200"/>
            <a:ext cx="2297112" cy="55245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4511" y="711200"/>
            <a:ext cx="6740525" cy="55245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39497959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344511" y="711200"/>
            <a:ext cx="9190037" cy="5524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4988867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0CC4E37-7F51-42A8-A260-EB62885AFC1B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5111" y="115891"/>
            <a:ext cx="5904411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782" tIns="47891" rIns="95782" bIns="47891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itchFamily="34" charset="0"/>
                <a:ea typeface="Arial Unicode MS" pitchFamily="50" charset="-127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5pPr>
            <a:lvl6pPr marL="478908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6pPr>
            <a:lvl7pPr marL="957816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7pPr>
            <a:lvl8pPr marL="1436724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8pPr>
            <a:lvl9pPr marL="1915631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9pPr>
          </a:lstStyle>
          <a:p>
            <a:pPr marL="514350" indent="-514350">
              <a:buAutoNum type="arabicPeriod"/>
            </a:pP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네트워크 사용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57553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4AE3C-E06B-42C9-9056-D10265C00C8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5111" y="115891"/>
            <a:ext cx="7203875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782" tIns="47891" rIns="95782" bIns="47891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itchFamily="34" charset="0"/>
                <a:ea typeface="Arial Unicode MS" pitchFamily="50" charset="-127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5pPr>
            <a:lvl6pPr marL="478908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6pPr>
            <a:lvl7pPr marL="957816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7pPr>
            <a:lvl8pPr marL="1436724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8pPr>
            <a:lvl9pPr marL="1915631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9pPr>
          </a:lstStyle>
          <a:p>
            <a:pPr marL="0" indent="0">
              <a:buNone/>
            </a:pP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무선 네트워크 사용 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Window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464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4AE3C-E06B-42C9-9056-D10265C00C8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5111" y="115891"/>
            <a:ext cx="7203875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782" tIns="47891" rIns="95782" bIns="47891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itchFamily="34" charset="0"/>
                <a:ea typeface="Arial Unicode MS" pitchFamily="50" charset="-127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5pPr>
            <a:lvl6pPr marL="478908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6pPr>
            <a:lvl7pPr marL="957816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7pPr>
            <a:lvl8pPr marL="1436724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8pPr>
            <a:lvl9pPr marL="1915631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9pPr>
          </a:lstStyle>
          <a:p>
            <a:pPr marL="0" indent="0">
              <a:buNone/>
            </a:pP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무선 네트워크 사용 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Mac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46113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0CC4E37-7F51-42A8-A260-EB62885AFC1B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5111" y="115891"/>
            <a:ext cx="5904411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782" tIns="47891" rIns="95782" bIns="47891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itchFamily="34" charset="0"/>
                <a:ea typeface="Arial Unicode MS" pitchFamily="50" charset="-127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5pPr>
            <a:lvl6pPr marL="478908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6pPr>
            <a:lvl7pPr marL="957816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7pPr>
            <a:lvl8pPr marL="1436724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8pPr>
            <a:lvl9pPr marL="1915631" algn="l" rtl="0" fontAlgn="base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rebuchet MS" pitchFamily="34" charset="0"/>
                <a:ea typeface="맑은 고딕" pitchFamily="50" charset="-127"/>
                <a:cs typeface="Arial" charset="0"/>
              </a:defRPr>
            </a:lvl9pPr>
          </a:lstStyle>
          <a:p>
            <a:pPr marL="0" indent="0">
              <a:buNone/>
            </a:pP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8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협력직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 ,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대여 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1819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75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4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40910675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0493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5618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4237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3895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2146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10763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8029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3092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69975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557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3" y="1600206"/>
            <a:ext cx="4381501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199" y="1600206"/>
            <a:ext cx="4381501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992535880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4837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4562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4641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5923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50782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5909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7400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08823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6262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71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400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400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562292954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55525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596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3561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744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35748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3986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38435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7324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23219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473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49765346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5847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9130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ACE23-E815-044C-8B17-C756E61CB14F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784" y="2927792"/>
            <a:ext cx="6286900" cy="1007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33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629C43-839E-BF4C-9E6F-BDB835098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81" y="3119968"/>
            <a:ext cx="485197" cy="61806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0352DA-67AD-A445-B06E-C3C439C2BB38}"/>
              </a:ext>
            </a:extLst>
          </p:cNvPr>
          <p:cNvCxnSpPr>
            <a:cxnSpLocks/>
          </p:cNvCxnSpPr>
          <p:nvPr/>
        </p:nvCxnSpPr>
        <p:spPr>
          <a:xfrm>
            <a:off x="1488697" y="2870200"/>
            <a:ext cx="0" cy="1126067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ABA40703-DBEA-3B42-A167-F8BD82E3C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9740" y="6233229"/>
            <a:ext cx="1191376" cy="36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8925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616" y="1"/>
            <a:ext cx="9263946" cy="10077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14" y="1007728"/>
            <a:ext cx="9263946" cy="5276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469379"/>
            <a:ext cx="306123" cy="245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BE7F33D-8895-B347-A583-BCDDEC529D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35358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520" y="1"/>
            <a:ext cx="9263946" cy="10077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520" y="1269999"/>
            <a:ext cx="9263946" cy="501433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469379"/>
            <a:ext cx="306123" cy="245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BE7F33D-8895-B347-A583-BCDDEC529D65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5D0362EC-B0E3-3D43-BA2B-28F97D6DC9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0520" y="747412"/>
            <a:ext cx="9269677" cy="4059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25"/>
            </a:lvl1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142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520" y="1"/>
            <a:ext cx="9263946" cy="10077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469379"/>
            <a:ext cx="306123" cy="245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BE7F33D-8895-B347-A583-BCDDEC529D65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5D0362EC-B0E3-3D43-BA2B-28F97D6DC9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0520" y="747412"/>
            <a:ext cx="9269677" cy="4059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25"/>
            </a:lvl1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FD5AC8F-FBAB-4B43-96AC-DF61B20394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49662" y="1508289"/>
            <a:ext cx="4498963" cy="447976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6EDAE9E8-3213-3247-B6B4-C1352D79B1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20099" y="1508289"/>
            <a:ext cx="4498963" cy="447976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81080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69727" y="5840759"/>
            <a:ext cx="336654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b="1" dirty="0">
                <a:solidFill>
                  <a:srgbClr val="400099"/>
                </a:solidFill>
              </a:rPr>
              <a:t>WWW.EXTREMENETWORKS.COM</a:t>
            </a:r>
          </a:p>
        </p:txBody>
      </p:sp>
      <p:sp>
        <p:nvSpPr>
          <p:cNvPr id="8" name="Rectangle 7"/>
          <p:cNvSpPr/>
          <p:nvPr/>
        </p:nvSpPr>
        <p:spPr>
          <a:xfrm>
            <a:off x="275191" y="6497875"/>
            <a:ext cx="2046987" cy="1781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5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7DF47E-6F9A-3143-9601-5C58B4961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435" y="2293753"/>
            <a:ext cx="5357948" cy="205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9855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9060" tIns="49530" rIns="99060" bIns="495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9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791" y="2816555"/>
            <a:ext cx="8188533" cy="1007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900">
                <a:solidFill>
                  <a:schemeClr val="accent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2816553"/>
            <a:ext cx="9906000" cy="0"/>
          </a:xfrm>
          <a:prstGeom prst="line">
            <a:avLst/>
          </a:prstGeom>
          <a:ln w="12700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3832553"/>
            <a:ext cx="9906000" cy="0"/>
          </a:xfrm>
          <a:prstGeom prst="line">
            <a:avLst/>
          </a:prstGeom>
          <a:ln w="12700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C0361F-0177-834B-BA63-AFAC254B3924}"/>
              </a:ext>
            </a:extLst>
          </p:cNvPr>
          <p:cNvCxnSpPr/>
          <p:nvPr/>
        </p:nvCxnSpPr>
        <p:spPr>
          <a:xfrm flipH="1">
            <a:off x="2225190" y="6602044"/>
            <a:ext cx="7680810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400099">
                    <a:alpha val="0"/>
                  </a:srgb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059D430-590B-AB47-BDA1-C67AE780ACC9}"/>
              </a:ext>
            </a:extLst>
          </p:cNvPr>
          <p:cNvSpPr/>
          <p:nvPr/>
        </p:nvSpPr>
        <p:spPr>
          <a:xfrm rot="18900000">
            <a:off x="9552152" y="6417575"/>
            <a:ext cx="297180" cy="365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5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F0E4779-B9DB-9E4A-9508-AE78AC205A5B}"/>
              </a:ext>
            </a:extLst>
          </p:cNvPr>
          <p:cNvGrpSpPr/>
          <p:nvPr/>
        </p:nvGrpSpPr>
        <p:grpSpPr>
          <a:xfrm>
            <a:off x="9617746" y="6498471"/>
            <a:ext cx="160387" cy="210656"/>
            <a:chOff x="8540103" y="4567881"/>
            <a:chExt cx="453920" cy="484406"/>
          </a:xfrm>
          <a:solidFill>
            <a:srgbClr val="241C4D"/>
          </a:solidFill>
        </p:grpSpPr>
        <p:sp>
          <p:nvSpPr>
            <p:cNvPr id="12" name="Freeform 150">
              <a:extLst>
                <a:ext uri="{FF2B5EF4-FFF2-40B4-BE49-F238E27FC236}">
                  <a16:creationId xmlns:a16="http://schemas.microsoft.com/office/drawing/2014/main" id="{E9FFB78D-D349-164A-A8F3-B3F0BBFFA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0103" y="4567881"/>
              <a:ext cx="453920" cy="389557"/>
            </a:xfrm>
            <a:custGeom>
              <a:avLst/>
              <a:gdLst>
                <a:gd name="T0" fmla="*/ 0 w 134"/>
                <a:gd name="T1" fmla="*/ 0 h 115"/>
                <a:gd name="T2" fmla="*/ 0 w 134"/>
                <a:gd name="T3" fmla="*/ 115 h 115"/>
                <a:gd name="T4" fmla="*/ 29 w 134"/>
                <a:gd name="T5" fmla="*/ 86 h 115"/>
                <a:gd name="T6" fmla="*/ 29 w 134"/>
                <a:gd name="T7" fmla="*/ 29 h 115"/>
                <a:gd name="T8" fmla="*/ 134 w 134"/>
                <a:gd name="T9" fmla="*/ 29 h 115"/>
                <a:gd name="T10" fmla="*/ 134 w 134"/>
                <a:gd name="T11" fmla="*/ 0 h 115"/>
                <a:gd name="T12" fmla="*/ 0 w 134"/>
                <a:gd name="T13" fmla="*/ 0 h 115"/>
                <a:gd name="T14" fmla="*/ 0 w 134"/>
                <a:gd name="T1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4" h="115">
                  <a:moveTo>
                    <a:pt x="0" y="0"/>
                  </a:moveTo>
                  <a:lnTo>
                    <a:pt x="0" y="115"/>
                  </a:lnTo>
                  <a:lnTo>
                    <a:pt x="29" y="86"/>
                  </a:lnTo>
                  <a:lnTo>
                    <a:pt x="29" y="29"/>
                  </a:lnTo>
                  <a:lnTo>
                    <a:pt x="134" y="29"/>
                  </a:lnTo>
                  <a:lnTo>
                    <a:pt x="13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950"/>
            </a:p>
          </p:txBody>
        </p:sp>
        <p:sp>
          <p:nvSpPr>
            <p:cNvPr id="13" name="Freeform 151">
              <a:extLst>
                <a:ext uri="{FF2B5EF4-FFF2-40B4-BE49-F238E27FC236}">
                  <a16:creationId xmlns:a16="http://schemas.microsoft.com/office/drawing/2014/main" id="{A2422295-11A3-0745-8F56-1457A00C2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6576" y="4764354"/>
              <a:ext cx="193085" cy="94849"/>
            </a:xfrm>
            <a:custGeom>
              <a:avLst/>
              <a:gdLst>
                <a:gd name="T0" fmla="*/ 0 w 57"/>
                <a:gd name="T1" fmla="*/ 28 h 28"/>
                <a:gd name="T2" fmla="*/ 57 w 57"/>
                <a:gd name="T3" fmla="*/ 28 h 28"/>
                <a:gd name="T4" fmla="*/ 57 w 57"/>
                <a:gd name="T5" fmla="*/ 0 h 28"/>
                <a:gd name="T6" fmla="*/ 0 w 57"/>
                <a:gd name="T7" fmla="*/ 0 h 28"/>
                <a:gd name="T8" fmla="*/ 0 w 57"/>
                <a:gd name="T9" fmla="*/ 28 h 28"/>
                <a:gd name="T10" fmla="*/ 0 w 57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28">
                  <a:moveTo>
                    <a:pt x="0" y="28"/>
                  </a:moveTo>
                  <a:lnTo>
                    <a:pt x="57" y="28"/>
                  </a:lnTo>
                  <a:lnTo>
                    <a:pt x="57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950"/>
            </a:p>
          </p:txBody>
        </p:sp>
        <p:sp>
          <p:nvSpPr>
            <p:cNvPr id="14" name="Freeform 152">
              <a:extLst>
                <a:ext uri="{FF2B5EF4-FFF2-40B4-BE49-F238E27FC236}">
                  <a16:creationId xmlns:a16="http://schemas.microsoft.com/office/drawing/2014/main" id="{97AE604D-DD69-2D4F-BFAE-D88E86FBC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0103" y="4957438"/>
              <a:ext cx="453920" cy="94849"/>
            </a:xfrm>
            <a:custGeom>
              <a:avLst/>
              <a:gdLst>
                <a:gd name="T0" fmla="*/ 0 w 134"/>
                <a:gd name="T1" fmla="*/ 0 h 28"/>
                <a:gd name="T2" fmla="*/ 29 w 134"/>
                <a:gd name="T3" fmla="*/ 28 h 28"/>
                <a:gd name="T4" fmla="*/ 134 w 134"/>
                <a:gd name="T5" fmla="*/ 28 h 28"/>
                <a:gd name="T6" fmla="*/ 134 w 134"/>
                <a:gd name="T7" fmla="*/ 0 h 28"/>
                <a:gd name="T8" fmla="*/ 0 w 134"/>
                <a:gd name="T9" fmla="*/ 0 h 28"/>
                <a:gd name="T10" fmla="*/ 0 w 134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" h="28">
                  <a:moveTo>
                    <a:pt x="0" y="0"/>
                  </a:moveTo>
                  <a:lnTo>
                    <a:pt x="29" y="28"/>
                  </a:lnTo>
                  <a:lnTo>
                    <a:pt x="134" y="28"/>
                  </a:lnTo>
                  <a:lnTo>
                    <a:pt x="13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950"/>
            </a:p>
          </p:txBody>
        </p:sp>
      </p:grpSp>
    </p:spTree>
    <p:extLst>
      <p:ext uri="{BB962C8B-B14F-4D97-AF65-F5344CB8AC3E}">
        <p14:creationId xmlns:p14="http://schemas.microsoft.com/office/powerpoint/2010/main" val="280170698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39CC9-989C-DC4B-A4C5-6C1F51757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07F262-C0F3-634D-AFFB-1C27FE40C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683905-50EF-0B4C-81C7-8C5E4B79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3986B-AC6C-1642-B0C5-3C1BDE579AF4}" type="datetimeFigureOut">
              <a:rPr kumimoji="1" lang="ko-KR" altLang="en-US" smtClean="0"/>
              <a:t>2021-04-07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6B2259-E413-0140-A904-0209183A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A5AEF1-334F-144E-B30B-57EFE5D2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7F33D-8895-B347-A583-BCDDEC529D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6322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55207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2" y="1435103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9737752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18854104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NUL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NUL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heme" Target="../theme/theme6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5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Rectangle 29"/>
          <p:cNvSpPr>
            <a:spLocks noGrp="1" noChangeArrowheads="1"/>
          </p:cNvSpPr>
          <p:nvPr>
            <p:ph type="title"/>
          </p:nvPr>
        </p:nvSpPr>
        <p:spPr bwMode="auto">
          <a:xfrm>
            <a:off x="300038" y="233363"/>
            <a:ext cx="924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굴림</a:t>
            </a:r>
            <a:r>
              <a:rPr lang="en-US" altLang="ko-KR"/>
              <a:t>(</a:t>
            </a:r>
            <a:r>
              <a:rPr lang="ko-KR" altLang="en-US"/>
              <a:t>국문</a:t>
            </a:r>
            <a:r>
              <a:rPr lang="en-US" altLang="ko-KR"/>
              <a:t>) / Arial(</a:t>
            </a:r>
            <a:r>
              <a:rPr lang="ko-KR" altLang="en-US"/>
              <a:t>영문</a:t>
            </a:r>
            <a:r>
              <a:rPr lang="en-US" altLang="ko-KR"/>
              <a:t>) </a:t>
            </a:r>
            <a:r>
              <a:rPr lang="ko-KR" altLang="en-US"/>
              <a:t>폰트 크기 </a:t>
            </a:r>
            <a:r>
              <a:rPr lang="en-US" altLang="ko-KR"/>
              <a:t>16, Bold &amp; </a:t>
            </a:r>
            <a:r>
              <a:rPr lang="ko-KR" altLang="en-US"/>
              <a:t>그림자</a:t>
            </a:r>
          </a:p>
        </p:txBody>
      </p:sp>
      <p:sp>
        <p:nvSpPr>
          <p:cNvPr id="2051" name="Text Box 52"/>
          <p:cNvSpPr txBox="1">
            <a:spLocks noChangeArrowheads="1"/>
          </p:cNvSpPr>
          <p:nvPr/>
        </p:nvSpPr>
        <p:spPr bwMode="auto">
          <a:xfrm>
            <a:off x="4565650" y="6518275"/>
            <a:ext cx="776472" cy="27918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0000" tIns="46800" rIns="90000" bIns="46800">
            <a:spAutoFit/>
          </a:bodyPr>
          <a:lstStyle/>
          <a:p>
            <a:pPr>
              <a:defRPr/>
            </a:pPr>
            <a:r>
              <a:rPr lang="en-US" altLang="ko-KR" sz="1200" i="1">
                <a:solidFill>
                  <a:srgbClr val="FF6600"/>
                </a:solidFill>
                <a:ea typeface="가는각진제목체" pitchFamily="18" charset="-127"/>
              </a:rPr>
              <a:t>Page</a:t>
            </a:r>
            <a:fld id="{E8E7651F-97DC-49E4-BEF1-7CC7C69F3F65}" type="slidenum">
              <a:rPr lang="en-US" altLang="ko-KR" sz="1200" i="1">
                <a:solidFill>
                  <a:srgbClr val="FF6600"/>
                </a:solidFill>
                <a:ea typeface="가는각진제목체" pitchFamily="18" charset="-127"/>
              </a:rPr>
              <a:pPr>
                <a:defRPr/>
              </a:pPr>
              <a:t>‹#›</a:t>
            </a:fld>
            <a:endParaRPr lang="en-US" altLang="ko-KR" sz="1200" i="1">
              <a:solidFill>
                <a:srgbClr val="FF6600"/>
              </a:solidFill>
              <a:ea typeface="가는각진제목체" pitchFamily="18" charset="-127"/>
            </a:endParaRPr>
          </a:p>
        </p:txBody>
      </p:sp>
      <p:sp>
        <p:nvSpPr>
          <p:cNvPr id="2052" name="Line 53"/>
          <p:cNvSpPr>
            <a:spLocks noChangeShapeType="1"/>
          </p:cNvSpPr>
          <p:nvPr/>
        </p:nvSpPr>
        <p:spPr bwMode="auto">
          <a:xfrm>
            <a:off x="273050" y="592138"/>
            <a:ext cx="9359900" cy="0"/>
          </a:xfrm>
          <a:prstGeom prst="line">
            <a:avLst/>
          </a:prstGeom>
          <a:noFill/>
          <a:ln w="28575">
            <a:solidFill>
              <a:srgbClr val="AAAAC8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2053" name="Line 31"/>
          <p:cNvSpPr>
            <a:spLocks noChangeShapeType="1"/>
          </p:cNvSpPr>
          <p:nvPr/>
        </p:nvSpPr>
        <p:spPr bwMode="auto">
          <a:xfrm>
            <a:off x="307975" y="6489700"/>
            <a:ext cx="9296400" cy="0"/>
          </a:xfrm>
          <a:prstGeom prst="line">
            <a:avLst/>
          </a:prstGeom>
          <a:noFill/>
          <a:ln w="57150" cmpd="thinThick">
            <a:solidFill>
              <a:schemeClr val="folHlink"/>
            </a:solidFill>
            <a:round/>
            <a:headEnd/>
            <a:tailEnd/>
          </a:ln>
        </p:spPr>
        <p:txBody>
          <a:bodyPr tIns="0" bIns="0" anchor="ctr">
            <a:spAutoFit/>
          </a:bodyPr>
          <a:lstStyle/>
          <a:p>
            <a:pPr>
              <a:defRPr/>
            </a:pPr>
            <a:endParaRPr lang="ko-KR" altLang="en-US"/>
          </a:p>
        </p:txBody>
      </p:sp>
      <p:pic>
        <p:nvPicPr>
          <p:cNvPr id="20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241323" y="6543721"/>
            <a:ext cx="684213" cy="290513"/>
          </a:xfrm>
          <a:prstGeom prst="rect">
            <a:avLst/>
          </a:prstGeom>
          <a:noFill/>
          <a:ln w="12700">
            <a:noFill/>
            <a:prstDash val="sysDot"/>
            <a:miter lim="800000"/>
            <a:headEnd/>
            <a:tailEnd/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413" y="6519474"/>
            <a:ext cx="719122" cy="29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39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  <a:ea typeface="굴림" pitchFamily="50" charset="-127"/>
        </a:defRPr>
      </a:lvl9pPr>
    </p:titleStyle>
    <p:bodyStyle>
      <a:lvl1pPr marL="342900" indent="-342900" algn="just" rtl="0" eaLnBrk="0" fontAlgn="base" hangingPunct="0">
        <a:lnSpc>
          <a:spcPct val="120000"/>
        </a:lnSpc>
        <a:spcBef>
          <a:spcPct val="70000"/>
        </a:spcBef>
        <a:spcAft>
          <a:spcPct val="0"/>
        </a:spcAft>
        <a:buClr>
          <a:srgbClr val="969696"/>
        </a:buClr>
        <a:buChar char="•"/>
        <a:defRPr kumimoji="1" sz="11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just" rtl="0" eaLnBrk="0" fontAlgn="base" hangingPunct="0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Font typeface="Wingdings" pitchFamily="2" charset="2"/>
        <a:buChar char="q"/>
        <a:defRPr kumimoji="1" sz="1100">
          <a:solidFill>
            <a:schemeClr val="tx1"/>
          </a:solidFill>
          <a:latin typeface="+mn-lt"/>
          <a:ea typeface="+mn-ea"/>
        </a:defRPr>
      </a:lvl2pPr>
      <a:lvl3pPr marL="346075" indent="-153988" algn="just" rtl="0" eaLnBrk="0" fontAlgn="base" hangingPunct="0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Font typeface="Wingdings" pitchFamily="2" charset="2"/>
        <a:buChar char="v"/>
        <a:defRPr kumimoji="1" sz="1100">
          <a:solidFill>
            <a:schemeClr val="tx1"/>
          </a:solidFill>
          <a:latin typeface="+mn-lt"/>
          <a:ea typeface="+mn-ea"/>
        </a:defRPr>
      </a:lvl3pPr>
      <a:lvl4pPr marL="485775" indent="-138113" algn="just" rtl="0" eaLnBrk="0" fontAlgn="base" hangingPunct="0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Font typeface="Wingdings" pitchFamily="2" charset="2"/>
        <a:buChar char="w"/>
        <a:defRPr kumimoji="1" sz="1100">
          <a:solidFill>
            <a:schemeClr val="tx1"/>
          </a:solidFill>
          <a:latin typeface="+mn-lt"/>
          <a:ea typeface="+mn-ea"/>
        </a:defRPr>
      </a:lvl4pPr>
      <a:lvl5pPr marL="638175" indent="-150813" algn="just" rtl="0" eaLnBrk="0" fontAlgn="base" hangingPunct="0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Char char="–"/>
        <a:defRPr kumimoji="1" sz="1100">
          <a:solidFill>
            <a:schemeClr val="tx1"/>
          </a:solidFill>
          <a:latin typeface="+mn-lt"/>
          <a:ea typeface="+mn-ea"/>
        </a:defRPr>
      </a:lvl5pPr>
      <a:lvl6pPr marL="1095375" indent="-150813" algn="just" rtl="0" fontAlgn="base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Char char="–"/>
        <a:defRPr kumimoji="1" sz="1100">
          <a:solidFill>
            <a:schemeClr val="tx1"/>
          </a:solidFill>
          <a:latin typeface="+mn-lt"/>
          <a:ea typeface="+mn-ea"/>
        </a:defRPr>
      </a:lvl6pPr>
      <a:lvl7pPr marL="1552575" indent="-150813" algn="just" rtl="0" fontAlgn="base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Char char="–"/>
        <a:defRPr kumimoji="1" sz="1100">
          <a:solidFill>
            <a:schemeClr val="tx1"/>
          </a:solidFill>
          <a:latin typeface="+mn-lt"/>
          <a:ea typeface="+mn-ea"/>
        </a:defRPr>
      </a:lvl7pPr>
      <a:lvl8pPr marL="2009775" indent="-150813" algn="just" rtl="0" fontAlgn="base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Char char="–"/>
        <a:defRPr kumimoji="1" sz="1100">
          <a:solidFill>
            <a:schemeClr val="tx1"/>
          </a:solidFill>
          <a:latin typeface="+mn-lt"/>
          <a:ea typeface="+mn-ea"/>
        </a:defRPr>
      </a:lvl8pPr>
      <a:lvl9pPr marL="2466975" indent="-150813" algn="just" rtl="0" fontAlgn="base">
        <a:lnSpc>
          <a:spcPct val="120000"/>
        </a:lnSpc>
        <a:spcBef>
          <a:spcPct val="35000"/>
        </a:spcBef>
        <a:spcAft>
          <a:spcPct val="0"/>
        </a:spcAft>
        <a:buClr>
          <a:srgbClr val="777777"/>
        </a:buClr>
        <a:buSzPct val="90000"/>
        <a:buChar char="–"/>
        <a:defRPr kumimoji="1"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344488" y="711200"/>
            <a:ext cx="90741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유형을 편집하려면 누르십시오</a:t>
            </a:r>
            <a:r>
              <a:rPr lang="en-US" altLang="ko-KR"/>
              <a:t>.</a:t>
            </a:r>
          </a:p>
        </p:txBody>
      </p: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2750" y="1206500"/>
            <a:ext cx="9121775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문자열 유형을 편집하려면 누르십시오</a:t>
            </a:r>
            <a:r>
              <a:rPr lang="en-US" altLang="ko-KR"/>
              <a:t>.</a:t>
            </a:r>
          </a:p>
          <a:p>
            <a:pPr lvl="0"/>
            <a:r>
              <a:rPr lang="en-US" altLang="ko-KR"/>
              <a:t>      </a:t>
            </a:r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세째 수준</a:t>
            </a:r>
          </a:p>
          <a:p>
            <a:pPr lvl="3"/>
            <a:r>
              <a:rPr lang="ko-KR" altLang="en-US"/>
              <a:t>네째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Line 10"/>
          <p:cNvSpPr>
            <a:spLocks noChangeShapeType="1"/>
          </p:cNvSpPr>
          <p:nvPr/>
        </p:nvSpPr>
        <p:spPr bwMode="auto">
          <a:xfrm>
            <a:off x="0" y="609600"/>
            <a:ext cx="9906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ko-KR" altLang="en-US">
              <a:solidFill>
                <a:srgbClr val="000000"/>
              </a:solidFill>
              <a:ea typeface="굴림"/>
            </a:endParaRPr>
          </a:p>
        </p:txBody>
      </p:sp>
      <p:sp>
        <p:nvSpPr>
          <p:cNvPr id="1029" name="슬라이드 번호 개체 틀 2"/>
          <p:cNvSpPr txBox="1">
            <a:spLocks noGrp="1"/>
          </p:cNvSpPr>
          <p:nvPr/>
        </p:nvSpPr>
        <p:spPr bwMode="auto">
          <a:xfrm>
            <a:off x="4667250" y="6508750"/>
            <a:ext cx="42862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spcBef>
                <a:spcPct val="50000"/>
              </a:spcBef>
              <a:defRPr/>
            </a:pPr>
            <a:fld id="{5238813A-3DFC-422A-85B9-6CDA367AC627}" type="slidenum">
              <a:rPr lang="en-US" altLang="ko-KR" sz="1000" b="1" i="1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lang="en-US" altLang="ko-KR" sz="1000" b="1" i="1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030" name="Picture 65" descr="ci_tab01_img04"/>
          <p:cNvPicPr>
            <a:picLocks noChangeAspect="1" noChangeArrowheads="1"/>
          </p:cNvPicPr>
          <p:nvPr/>
        </p:nvPicPr>
        <p:blipFill>
          <a:blip r:embed="rId18" cstate="print"/>
          <a:srcRect l="21254" t="4286" r="19289" b="56857"/>
          <a:stretch>
            <a:fillRect/>
          </a:stretch>
        </p:blipFill>
        <p:spPr bwMode="auto">
          <a:xfrm>
            <a:off x="9239250" y="6500813"/>
            <a:ext cx="557213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/>
          <p:cNvSpPr/>
          <p:nvPr/>
        </p:nvSpPr>
        <p:spPr bwMode="auto">
          <a:xfrm>
            <a:off x="9102284" y="6471266"/>
            <a:ext cx="720080" cy="3600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rtlCol="0" anchor="ctr"/>
          <a:lstStyle/>
          <a:p>
            <a:pPr>
              <a:buFontTx/>
              <a:buChar char="-"/>
            </a:pPr>
            <a:endParaRPr lang="ko-KR" altLang="en-US" sz="1100" dirty="0">
              <a:solidFill>
                <a:srgbClr val="000000"/>
              </a:solidFill>
              <a:latin typeface="가는각진제목체" pitchFamily="18" charset="-127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4085857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46" r:id="rId13"/>
    <p:sldLayoutId id="2147483745" r:id="rId14"/>
    <p:sldLayoutId id="2147483748" r:id="rId15"/>
    <p:sldLayoutId id="2147483747" r:id="rId16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+mj-lt"/>
          <a:ea typeface="+mj-ea"/>
          <a:cs typeface="가는각진제목체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  <a:cs typeface="가는각진제목체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  <a:cs typeface="가는각진제목체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  <a:cs typeface="가는각진제목체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  <a:cs typeface="가는각진제목체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1600" b="1">
          <a:solidFill>
            <a:schemeClr val="tx2"/>
          </a:solidFill>
          <a:latin typeface="가는각진제목체" pitchFamily="18" charset="-127"/>
          <a:ea typeface="가는각진제목체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2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2667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387350" indent="-635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200">
          <a:solidFill>
            <a:schemeClr val="tx1"/>
          </a:solidFill>
          <a:latin typeface="+mn-lt"/>
          <a:ea typeface="+mn-ea"/>
        </a:defRPr>
      </a:lvl3pPr>
      <a:lvl4pPr marL="577850" indent="793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000">
          <a:solidFill>
            <a:schemeClr val="tx1"/>
          </a:solidFill>
          <a:latin typeface="+mn-lt"/>
          <a:ea typeface="+mn-ea"/>
        </a:defRPr>
      </a:lvl4pPr>
      <a:lvl5pPr marL="768350" indent="106045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000">
          <a:solidFill>
            <a:schemeClr val="tx1"/>
          </a:solidFill>
          <a:latin typeface="+mn-lt"/>
          <a:ea typeface="+mn-ea"/>
        </a:defRPr>
      </a:lvl5pPr>
      <a:lvl6pPr marL="1225550" algn="l" rtl="0" fontAlgn="base" latinLnBrk="1">
        <a:spcBef>
          <a:spcPct val="20000"/>
        </a:spcBef>
        <a:spcAft>
          <a:spcPct val="0"/>
        </a:spcAft>
        <a:buChar char="»"/>
        <a:defRPr kumimoji="1" sz="1000">
          <a:solidFill>
            <a:schemeClr val="tx1"/>
          </a:solidFill>
          <a:latin typeface="+mn-lt"/>
          <a:ea typeface="+mn-ea"/>
        </a:defRPr>
      </a:lvl6pPr>
      <a:lvl7pPr marL="1682750" algn="l" rtl="0" fontAlgn="base" latinLnBrk="1">
        <a:spcBef>
          <a:spcPct val="20000"/>
        </a:spcBef>
        <a:spcAft>
          <a:spcPct val="0"/>
        </a:spcAft>
        <a:buChar char="»"/>
        <a:defRPr kumimoji="1" sz="1000">
          <a:solidFill>
            <a:schemeClr val="tx1"/>
          </a:solidFill>
          <a:latin typeface="+mn-lt"/>
          <a:ea typeface="+mn-ea"/>
        </a:defRPr>
      </a:lvl7pPr>
      <a:lvl8pPr marL="2139950" algn="l" rtl="0" fontAlgn="base" latinLnBrk="1">
        <a:spcBef>
          <a:spcPct val="20000"/>
        </a:spcBef>
        <a:spcAft>
          <a:spcPct val="0"/>
        </a:spcAft>
        <a:buChar char="»"/>
        <a:defRPr kumimoji="1" sz="1000">
          <a:solidFill>
            <a:schemeClr val="tx1"/>
          </a:solidFill>
          <a:latin typeface="+mn-lt"/>
          <a:ea typeface="+mn-ea"/>
        </a:defRPr>
      </a:lvl8pPr>
      <a:lvl9pPr marL="2597150" algn="l" rtl="0" fontAlgn="base" latinLnBrk="1">
        <a:spcBef>
          <a:spcPct val="20000"/>
        </a:spcBef>
        <a:spcAft>
          <a:spcPct val="0"/>
        </a:spcAft>
        <a:buChar char="»"/>
        <a:defRPr kumimoji="1"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F762F-A97C-4ABC-8C3D-739B3751A8DF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02315-F5EA-4E0A-9A22-79250B7C86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39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434F2-0D20-4BA5-A179-6F8AB9DED064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82C69-A0D1-47FA-935E-1AE2F64EA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209CE-00B8-42B9-B204-14811B10EA2A}" type="datetimeFigureOut">
              <a:rPr lang="ko-KR" altLang="en-US" smtClean="0"/>
              <a:t>2021-04-07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6C834-C447-46B1-883F-72365EBDBC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956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3960" y="1"/>
            <a:ext cx="9262602" cy="1007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959" y="1007728"/>
            <a:ext cx="9262602" cy="5306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469379"/>
            <a:ext cx="379042" cy="245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BE7F33D-8895-B347-A583-BCDDEC529D65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58C100-14D4-C440-A695-929BD587FFFD}"/>
              </a:ext>
            </a:extLst>
          </p:cNvPr>
          <p:cNvSpPr/>
          <p:nvPr/>
        </p:nvSpPr>
        <p:spPr>
          <a:xfrm>
            <a:off x="232548" y="6473112"/>
            <a:ext cx="3335217" cy="19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6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©2018 Extreme Networks, Inc.  All rights reserved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F546F9-299A-874B-BD9A-E895AF34C50F}"/>
              </a:ext>
            </a:extLst>
          </p:cNvPr>
          <p:cNvCxnSpPr/>
          <p:nvPr/>
        </p:nvCxnSpPr>
        <p:spPr>
          <a:xfrm flipH="1">
            <a:off x="2225190" y="6597811"/>
            <a:ext cx="7680810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400099">
                    <a:alpha val="0"/>
                  </a:srgbClr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5B3ED5-4E95-AD48-BDA6-5A290BFDFC8F}"/>
              </a:ext>
            </a:extLst>
          </p:cNvPr>
          <p:cNvSpPr/>
          <p:nvPr/>
        </p:nvSpPr>
        <p:spPr>
          <a:xfrm rot="18900000">
            <a:off x="9552152" y="6417575"/>
            <a:ext cx="297180" cy="36576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5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F5DC56-0C91-0D49-BE7C-32B8AC9089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92998" y="6470057"/>
            <a:ext cx="211494" cy="26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8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txStyles>
    <p:titleStyle>
      <a:lvl1pPr algn="l" defTabSz="495288" rtl="0" eaLnBrk="1" latinLnBrk="1" hangingPunct="1"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4204" indent="-244204" algn="l" defTabSz="495288" rtl="0" eaLnBrk="1" latinLnBrk="1" hangingPunct="1">
        <a:spcBef>
          <a:spcPct val="20000"/>
        </a:spcBef>
        <a:buFont typeface="Wingdings" charset="2"/>
        <a:buChar char="§"/>
        <a:defRPr sz="2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1" indent="-247644" algn="l" defTabSz="495288" rtl="0" eaLnBrk="1" latinLnBrk="1" hangingPunct="1">
        <a:spcBef>
          <a:spcPct val="20000"/>
        </a:spcBef>
        <a:buFont typeface="Arial"/>
        <a:buChar char="–"/>
        <a:defRPr sz="19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76308" indent="-185733" algn="l" defTabSz="495288" rtl="0" eaLnBrk="1" latinLnBrk="1" hangingPunct="1">
        <a:spcBef>
          <a:spcPct val="20000"/>
        </a:spcBef>
        <a:buFont typeface="Wingdings" charset="2"/>
        <a:buChar char="§"/>
        <a:defRPr sz="173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75035" indent="-189173" algn="l" defTabSz="495288" rtl="0" eaLnBrk="1" latinLnBrk="1" hangingPunct="1">
        <a:spcBef>
          <a:spcPct val="20000"/>
        </a:spcBef>
        <a:buFont typeface="Arial"/>
        <a:buChar char="–"/>
        <a:defRPr sz="15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63444" indent="-182293" algn="l" defTabSz="495288" rtl="0" eaLnBrk="1" latinLnBrk="1" hangingPunct="1">
        <a:spcBef>
          <a:spcPct val="20000"/>
        </a:spcBef>
        <a:buFont typeface="Arial"/>
        <a:buChar char="»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724082" indent="-247644" algn="l" defTabSz="495288" rtl="0" eaLnBrk="1" latinLnBrk="1" hangingPunct="1">
        <a:spcBef>
          <a:spcPct val="20000"/>
        </a:spcBef>
        <a:buFont typeface="Arial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6pPr>
      <a:lvl7pPr marL="3219370" indent="-247644" algn="l" defTabSz="495288" rtl="0" eaLnBrk="1" latinLnBrk="1" hangingPunct="1">
        <a:spcBef>
          <a:spcPct val="20000"/>
        </a:spcBef>
        <a:buFont typeface="Arial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7pPr>
      <a:lvl8pPr marL="3714657" indent="-247644" algn="l" defTabSz="495288" rtl="0" eaLnBrk="1" latinLnBrk="1" hangingPunct="1">
        <a:spcBef>
          <a:spcPct val="20000"/>
        </a:spcBef>
        <a:buFont typeface="Arial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8pPr>
      <a:lvl9pPr marL="4209944" indent="-247644" algn="l" defTabSz="495288" rtl="0" eaLnBrk="1" latinLnBrk="1" hangingPunct="1">
        <a:spcBef>
          <a:spcPct val="20000"/>
        </a:spcBef>
        <a:buFont typeface="Arial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495288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90576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3pPr>
      <a:lvl4pPr marL="1485863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4pPr>
      <a:lvl5pPr marL="1981150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5pPr>
      <a:lvl6pPr marL="2476438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7pPr>
      <a:lvl8pPr marL="3467013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8pPr>
      <a:lvl9pPr marL="3962301" algn="l" defTabSz="495288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2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1.png"/><Relationship Id="rId7" Type="http://schemas.openxmlformats.org/officeDocument/2006/relationships/image" Target="../media/image1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9.sv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2.sv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10.sv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2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4.png"/><Relationship Id="rId7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png"/><Relationship Id="rId5" Type="http://schemas.openxmlformats.org/officeDocument/2006/relationships/image" Target="../media/image14.svg"/><Relationship Id="rId4" Type="http://schemas.openxmlformats.org/officeDocument/2006/relationships/image" Target="../media/image11.png"/><Relationship Id="rId9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2.svg"/><Relationship Id="rId5" Type="http://schemas.openxmlformats.org/officeDocument/2006/relationships/image" Target="../media/image10.png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12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14.svg"/><Relationship Id="rId4" Type="http://schemas.openxmlformats.org/officeDocument/2006/relationships/image" Target="../media/image11.png"/><Relationship Id="rId9" Type="http://schemas.openxmlformats.org/officeDocument/2006/relationships/image" Target="../media/image10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9.png"/><Relationship Id="rId7" Type="http://schemas.openxmlformats.org/officeDocument/2006/relationships/image" Target="../media/image14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1.png"/><Relationship Id="rId11" Type="http://schemas.openxmlformats.org/officeDocument/2006/relationships/image" Target="../media/image10.svg"/><Relationship Id="rId5" Type="http://schemas.openxmlformats.org/officeDocument/2006/relationships/image" Target="../media/image16.svg"/><Relationship Id="rId10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12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24.png"/><Relationship Id="rId3" Type="http://schemas.openxmlformats.org/officeDocument/2006/relationships/image" Target="../media/image32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6.svg"/><Relationship Id="rId11" Type="http://schemas.openxmlformats.org/officeDocument/2006/relationships/image" Target="../media/image11.png"/><Relationship Id="rId5" Type="http://schemas.openxmlformats.org/officeDocument/2006/relationships/image" Target="../media/image12.png"/><Relationship Id="rId10" Type="http://schemas.openxmlformats.org/officeDocument/2006/relationships/image" Target="../media/image12.svg"/><Relationship Id="rId4" Type="http://schemas.openxmlformats.org/officeDocument/2006/relationships/image" Target="../media/image33.png"/><Relationship Id="rId9" Type="http://schemas.openxmlformats.org/officeDocument/2006/relationships/image" Target="../media/image10.png"/><Relationship Id="rId14" Type="http://schemas.openxmlformats.org/officeDocument/2006/relationships/image" Target="../media/image29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0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6.sv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4.png"/><Relationship Id="rId7" Type="http://schemas.openxmlformats.org/officeDocument/2006/relationships/image" Target="../media/image12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9.png"/><Relationship Id="rId7" Type="http://schemas.openxmlformats.org/officeDocument/2006/relationships/image" Target="../media/image1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Line 25"/>
          <p:cNvSpPr>
            <a:spLocks noChangeShapeType="1"/>
          </p:cNvSpPr>
          <p:nvPr/>
        </p:nvSpPr>
        <p:spPr bwMode="auto">
          <a:xfrm flipV="1">
            <a:off x="160338" y="3786190"/>
            <a:ext cx="9669462" cy="3175"/>
          </a:xfrm>
          <a:prstGeom prst="line">
            <a:avLst/>
          </a:prstGeom>
          <a:noFill/>
          <a:ln w="19050">
            <a:solidFill>
              <a:srgbClr val="FF33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5124" name="Rectangle 26"/>
          <p:cNvSpPr>
            <a:spLocks noChangeArrowheads="1"/>
          </p:cNvSpPr>
          <p:nvPr/>
        </p:nvSpPr>
        <p:spPr bwMode="auto">
          <a:xfrm>
            <a:off x="152400" y="3789371"/>
            <a:ext cx="4752976" cy="71437"/>
          </a:xfrm>
          <a:prstGeom prst="rect">
            <a:avLst/>
          </a:prstGeom>
          <a:gradFill rotWithShape="1">
            <a:gsLst>
              <a:gs pos="0">
                <a:srgbClr val="761800"/>
              </a:gs>
              <a:gs pos="100000">
                <a:srgbClr val="FF3300"/>
              </a:gs>
            </a:gsLst>
            <a:lin ang="0" scaled="1"/>
          </a:gra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000" b="1" i="0" u="none" strike="noStrike" kern="1200" cap="none" spc="0" normalizeH="0" baseline="0" noProof="0">
              <a:ln>
                <a:noFill/>
              </a:ln>
              <a:solidFill>
                <a:srgbClr val="FF66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가는각진제목체" pitchFamily="18" charset="-127"/>
            </a:endParaRPr>
          </a:p>
        </p:txBody>
      </p:sp>
      <p:sp>
        <p:nvSpPr>
          <p:cNvPr id="5125" name="직사각형 6"/>
          <p:cNvSpPr>
            <a:spLocks noChangeArrowheads="1"/>
          </p:cNvSpPr>
          <p:nvPr/>
        </p:nvSpPr>
        <p:spPr bwMode="auto">
          <a:xfrm>
            <a:off x="22035" y="3143318"/>
            <a:ext cx="9829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lvl="0" algn="r" defTabSz="914400" fontAlgn="base" latinLnBrk="1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SK</a:t>
            </a:r>
            <a:r>
              <a:rPr kumimoji="1" lang="ko-KR" altLang="en-US" sz="28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㈜</a:t>
            </a:r>
            <a:r>
              <a:rPr kumimoji="1" lang="en-US" altLang="ko-KR" sz="28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C&amp;C</a:t>
            </a:r>
            <a:r>
              <a:rPr kumimoji="1" lang="ko-KR" altLang="en-US" sz="28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 공유오피스 네트워크 설정 </a:t>
            </a:r>
            <a:r>
              <a:rPr kumimoji="1" lang="en-US" altLang="ko-KR" sz="28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Manual</a:t>
            </a:r>
          </a:p>
        </p:txBody>
      </p:sp>
      <p:sp>
        <p:nvSpPr>
          <p:cNvPr id="5" name="직사각형 6"/>
          <p:cNvSpPr>
            <a:spLocks noChangeArrowheads="1"/>
          </p:cNvSpPr>
          <p:nvPr/>
        </p:nvSpPr>
        <p:spPr bwMode="auto">
          <a:xfrm>
            <a:off x="8238498" y="4941168"/>
            <a:ext cx="91884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가는각진제목체" pitchFamily="18" charset="-127"/>
              </a:rPr>
              <a:t>2020. 11</a:t>
            </a: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가는각진제목체" pitchFamily="18" charset="-127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4698856" y="1434521"/>
            <a:ext cx="3329963" cy="4500665"/>
            <a:chOff x="3264340" y="1136759"/>
            <a:chExt cx="3662539" cy="539346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27E5279-72B5-41A0-91E3-C904CB62A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64340" y="1136759"/>
              <a:ext cx="3662539" cy="5393465"/>
            </a:xfrm>
            <a:prstGeom prst="rect">
              <a:avLst/>
            </a:prstGeom>
          </p:spPr>
        </p:pic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34AD5996-101D-4C5D-B0BA-AAF5FDC582A7}"/>
                </a:ext>
              </a:extLst>
            </p:cNvPr>
            <p:cNvSpPr/>
            <p:nvPr/>
          </p:nvSpPr>
          <p:spPr bwMode="auto">
            <a:xfrm>
              <a:off x="3457626" y="2058896"/>
              <a:ext cx="2521896" cy="408882"/>
            </a:xfrm>
            <a:prstGeom prst="roundRect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>
                <a:buFontTx/>
                <a:buChar char="-"/>
              </a:pPr>
              <a:endParaRPr lang="ko-KR" altLang="en-US" sz="1100" b="0" dirty="0">
                <a:solidFill>
                  <a:schemeClr val="tx1"/>
                </a:solidFill>
                <a:latin typeface="가는각진제목체" pitchFamily="18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D42FE30-4F54-48EF-94BB-91F16E817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71" y="1331994"/>
            <a:ext cx="3244297" cy="4766678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FEF3763-37E7-4349-907B-CA5D0E1FA00A}"/>
              </a:ext>
            </a:extLst>
          </p:cNvPr>
          <p:cNvSpPr/>
          <p:nvPr/>
        </p:nvSpPr>
        <p:spPr bwMode="auto">
          <a:xfrm>
            <a:off x="2753555" y="4693324"/>
            <a:ext cx="932313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E36E2B-6B62-4F90-9BEF-54EB24CBBF1E}"/>
              </a:ext>
            </a:extLst>
          </p:cNvPr>
          <p:cNvSpPr txBox="1"/>
          <p:nvPr/>
        </p:nvSpPr>
        <p:spPr>
          <a:xfrm>
            <a:off x="163333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보안된 암호 구성을 아래와 같이 설정 바랍니다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pic>
        <p:nvPicPr>
          <p:cNvPr id="4" name="그래픽 3" descr="배지 1">
            <a:extLst>
              <a:ext uri="{FF2B5EF4-FFF2-40B4-BE49-F238E27FC236}">
                <a16:creationId xmlns:a16="http://schemas.microsoft.com/office/drawing/2014/main" id="{44934246-BA1D-4190-A662-98A014E34A3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09782" y="4333324"/>
            <a:ext cx="360000" cy="360000"/>
          </a:xfrm>
          <a:prstGeom prst="rect">
            <a:avLst/>
          </a:prstGeom>
        </p:spPr>
      </p:pic>
      <p:pic>
        <p:nvPicPr>
          <p:cNvPr id="6" name="그래픽 5" descr="배지">
            <a:extLst>
              <a:ext uri="{FF2B5EF4-FFF2-40B4-BE49-F238E27FC236}">
                <a16:creationId xmlns:a16="http://schemas.microsoft.com/office/drawing/2014/main" id="{C9B40493-0769-4F15-BFC1-02F7F7AE83DC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338856" y="2259630"/>
            <a:ext cx="360000" cy="36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BD0707-0442-49EA-B960-17F51654D865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3540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86B2109-30D5-4213-9D91-DD68064BF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23" y="1255632"/>
            <a:ext cx="3702772" cy="483749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4AD5996-101D-4C5D-B0BA-AAF5FDC582A7}"/>
              </a:ext>
            </a:extLst>
          </p:cNvPr>
          <p:cNvSpPr/>
          <p:nvPr/>
        </p:nvSpPr>
        <p:spPr bwMode="auto">
          <a:xfrm>
            <a:off x="650262" y="4311941"/>
            <a:ext cx="1401620" cy="310392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4763CD6-90CB-4A3D-BF70-1342AD3CB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229" y="1255632"/>
            <a:ext cx="3485371" cy="4671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1112D5-B485-4654-97BB-D26BCF34AC99}"/>
              </a:ext>
            </a:extLst>
          </p:cNvPr>
          <p:cNvSpPr txBox="1"/>
          <p:nvPr/>
        </p:nvSpPr>
        <p:spPr>
          <a:xfrm>
            <a:off x="163333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 설정을 선택해서 인증 보드를 사용자 인증으로 변경합니다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D401F6-A4D0-42E8-947C-A2AAEB3E0401}"/>
              </a:ext>
            </a:extLst>
          </p:cNvPr>
          <p:cNvSpPr/>
          <p:nvPr/>
        </p:nvSpPr>
        <p:spPr bwMode="auto">
          <a:xfrm>
            <a:off x="5796793" y="2835479"/>
            <a:ext cx="2055302" cy="16778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EDCD65-57B1-4C16-96F8-1A99116D61DD}"/>
              </a:ext>
            </a:extLst>
          </p:cNvPr>
          <p:cNvSpPr/>
          <p:nvPr/>
        </p:nvSpPr>
        <p:spPr bwMode="auto">
          <a:xfrm>
            <a:off x="7155809" y="5672356"/>
            <a:ext cx="696286" cy="16778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4" name="그래픽 3" descr="배지 1">
            <a:extLst>
              <a:ext uri="{FF2B5EF4-FFF2-40B4-BE49-F238E27FC236}">
                <a16:creationId xmlns:a16="http://schemas.microsoft.com/office/drawing/2014/main" id="{61CB74C6-B23E-44F1-B57D-AF9FA56BCD1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91072" y="1165164"/>
            <a:ext cx="360000" cy="360000"/>
          </a:xfrm>
          <a:prstGeom prst="rect">
            <a:avLst/>
          </a:prstGeom>
        </p:spPr>
      </p:pic>
      <p:pic>
        <p:nvPicPr>
          <p:cNvPr id="5" name="그래픽 4" descr="배지">
            <a:extLst>
              <a:ext uri="{FF2B5EF4-FFF2-40B4-BE49-F238E27FC236}">
                <a16:creationId xmlns:a16="http://schemas.microsoft.com/office/drawing/2014/main" id="{C1B1F2D6-7FDF-40A7-9EF5-CBB72AFDAA5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53243" y="3951941"/>
            <a:ext cx="360000" cy="360000"/>
          </a:xfrm>
          <a:prstGeom prst="rect">
            <a:avLst/>
          </a:prstGeom>
        </p:spPr>
      </p:pic>
      <p:pic>
        <p:nvPicPr>
          <p:cNvPr id="7" name="그래픽 6" descr="배지 3">
            <a:extLst>
              <a:ext uri="{FF2B5EF4-FFF2-40B4-BE49-F238E27FC236}">
                <a16:creationId xmlns:a16="http://schemas.microsoft.com/office/drawing/2014/main" id="{3A991A15-CF8F-402F-8945-CC7BA5A9CE13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436793" y="2475479"/>
            <a:ext cx="360000" cy="360000"/>
          </a:xfrm>
          <a:prstGeom prst="rect">
            <a:avLst/>
          </a:prstGeom>
        </p:spPr>
      </p:pic>
      <p:pic>
        <p:nvPicPr>
          <p:cNvPr id="15" name="그래픽 14" descr="배지 4">
            <a:extLst>
              <a:ext uri="{FF2B5EF4-FFF2-40B4-BE49-F238E27FC236}">
                <a16:creationId xmlns:a16="http://schemas.microsoft.com/office/drawing/2014/main" id="{56E1D900-619C-4DB1-99DF-570897F96E63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6901914" y="5312356"/>
            <a:ext cx="360000" cy="36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D5A1EE5-6254-4518-B1F2-031DA1EDD05A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1487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2219E-D8A1-41A0-B078-F749C6CEF7F0}"/>
              </a:ext>
            </a:extLst>
          </p:cNvPr>
          <p:cNvSpPr txBox="1"/>
          <p:nvPr/>
        </p:nvSpPr>
        <p:spPr>
          <a:xfrm>
            <a:off x="1151836" y="3013501"/>
            <a:ext cx="8754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케이블을 제거 후 다시 연결하여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확인 바랍니다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91336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C0C7729-634A-4294-BABD-35ECF817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54" y="1445507"/>
            <a:ext cx="4773000" cy="4876800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4AD5996-101D-4C5D-B0BA-AAF5FDC582A7}"/>
              </a:ext>
            </a:extLst>
          </p:cNvPr>
          <p:cNvSpPr/>
          <p:nvPr/>
        </p:nvSpPr>
        <p:spPr bwMode="auto">
          <a:xfrm>
            <a:off x="218881" y="5642799"/>
            <a:ext cx="289341" cy="278166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1112D5-B485-4654-97BB-D26BCF34AC99}"/>
              </a:ext>
            </a:extLst>
          </p:cNvPr>
          <p:cNvSpPr txBox="1"/>
          <p:nvPr/>
        </p:nvSpPr>
        <p:spPr>
          <a:xfrm>
            <a:off x="253868" y="799176"/>
            <a:ext cx="946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환경설정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래픽 3" descr="배지 1">
            <a:extLst>
              <a:ext uri="{FF2B5EF4-FFF2-40B4-BE49-F238E27FC236}">
                <a16:creationId xmlns:a16="http://schemas.microsoft.com/office/drawing/2014/main" id="{61CB74C6-B23E-44F1-B57D-AF9FA56BCD1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0" y="619176"/>
            <a:ext cx="360000" cy="360000"/>
          </a:xfrm>
          <a:prstGeom prst="rect">
            <a:avLst/>
          </a:prstGeom>
        </p:spPr>
      </p:pic>
      <p:pic>
        <p:nvPicPr>
          <p:cNvPr id="5" name="그래픽 4" descr="배지">
            <a:extLst>
              <a:ext uri="{FF2B5EF4-FFF2-40B4-BE49-F238E27FC236}">
                <a16:creationId xmlns:a16="http://schemas.microsoft.com/office/drawing/2014/main" id="{C1B1F2D6-7FDF-40A7-9EF5-CBB72AFDAA5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8881" y="5232493"/>
            <a:ext cx="360000" cy="36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D5A1EE5-6254-4518-B1F2-031DA1EDD05A}"/>
              </a:ext>
            </a:extLst>
          </p:cNvPr>
          <p:cNvSpPr txBox="1"/>
          <p:nvPr/>
        </p:nvSpPr>
        <p:spPr>
          <a:xfrm>
            <a:off x="3764132" y="42290"/>
            <a:ext cx="498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endParaRPr lang="ko-KR" altLang="en-US" sz="28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래픽 12" descr="배지 3">
            <a:extLst>
              <a:ext uri="{FF2B5EF4-FFF2-40B4-BE49-F238E27FC236}">
                <a16:creationId xmlns:a16="http://schemas.microsoft.com/office/drawing/2014/main" id="{775B4CC0-CCAD-4F3A-9D7B-425C510D73C6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146679" y="2249141"/>
            <a:ext cx="360000" cy="36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4C84C64-E940-4A4D-A52E-8D9182D045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4447" y="1445507"/>
            <a:ext cx="4772999" cy="4876799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BD708FA-FBB3-4EB9-A8FD-A2F1345BF907}"/>
              </a:ext>
            </a:extLst>
          </p:cNvPr>
          <p:cNvSpPr/>
          <p:nvPr/>
        </p:nvSpPr>
        <p:spPr bwMode="auto">
          <a:xfrm>
            <a:off x="3357385" y="2817999"/>
            <a:ext cx="573048" cy="278166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4" name="그래픽 23" descr="배지 4">
            <a:extLst>
              <a:ext uri="{FF2B5EF4-FFF2-40B4-BE49-F238E27FC236}">
                <a16:creationId xmlns:a16="http://schemas.microsoft.com/office/drawing/2014/main" id="{C414591D-B544-4603-8FF7-3BA8280D879D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997385" y="2637999"/>
            <a:ext cx="360000" cy="360000"/>
          </a:xfrm>
          <a:prstGeom prst="rect">
            <a:avLst/>
          </a:prstGeom>
        </p:spPr>
      </p:pic>
      <p:pic>
        <p:nvPicPr>
          <p:cNvPr id="6" name="그래픽 5" descr="배지 5">
            <a:extLst>
              <a:ext uri="{FF2B5EF4-FFF2-40B4-BE49-F238E27FC236}">
                <a16:creationId xmlns:a16="http://schemas.microsoft.com/office/drawing/2014/main" id="{7E1AF55B-5BE4-46F5-A02D-6C8CDFB84D7D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8533845" y="5480555"/>
            <a:ext cx="360000" cy="360000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7D980FF-9D54-4DFA-AB47-2F5F9D4F857D}"/>
              </a:ext>
            </a:extLst>
          </p:cNvPr>
          <p:cNvSpPr/>
          <p:nvPr/>
        </p:nvSpPr>
        <p:spPr bwMode="auto">
          <a:xfrm>
            <a:off x="8893845" y="5503716"/>
            <a:ext cx="560874" cy="278166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151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CD5A1EE5-6254-4518-B1F2-031DA1EDD05A}"/>
              </a:ext>
            </a:extLst>
          </p:cNvPr>
          <p:cNvSpPr txBox="1"/>
          <p:nvPr/>
        </p:nvSpPr>
        <p:spPr>
          <a:xfrm>
            <a:off x="3755254" y="51168"/>
            <a:ext cx="498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endParaRPr lang="ko-KR" altLang="en-US" sz="28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E54FACE-B820-4EEF-A77D-A7FFB01AF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21" y="1298082"/>
            <a:ext cx="9344025" cy="4972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4E521E-A5F6-4229-894C-C0D254983780}"/>
              </a:ext>
            </a:extLst>
          </p:cNvPr>
          <p:cNvSpPr txBox="1"/>
          <p:nvPr/>
        </p:nvSpPr>
        <p:spPr>
          <a:xfrm>
            <a:off x="6081205" y="4154751"/>
            <a:ext cx="2796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400" b="1">
                <a:solidFill>
                  <a:srgbClr val="FF0000"/>
                </a:solidFill>
                <a:latin typeface="가는각진제목체" pitchFamily="18" charset="-127"/>
              </a:rPr>
              <a:t>사번</a:t>
            </a:r>
            <a:endParaRPr lang="ko-KR" altLang="en-US" sz="1400" b="1" dirty="0">
              <a:solidFill>
                <a:srgbClr val="FF0000"/>
              </a:solidFill>
              <a:latin typeface="가는각진제목체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328223-0BA7-442F-A81B-392500EC1FFD}"/>
              </a:ext>
            </a:extLst>
          </p:cNvPr>
          <p:cNvSpPr txBox="1"/>
          <p:nvPr/>
        </p:nvSpPr>
        <p:spPr>
          <a:xfrm>
            <a:off x="6073809" y="4608993"/>
            <a:ext cx="2796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rgbClr val="FF0000"/>
                </a:solidFill>
                <a:latin typeface="가는각진제목체" pitchFamily="18" charset="-127"/>
              </a:rPr>
              <a:t>AD </a:t>
            </a:r>
            <a:r>
              <a:rPr lang="ko-KR" altLang="en-US" sz="1400" b="1" dirty="0">
                <a:solidFill>
                  <a:srgbClr val="FF0000"/>
                </a:solidFill>
                <a:latin typeface="가는각진제목체" pitchFamily="18" charset="-127"/>
              </a:rPr>
              <a:t>비번</a:t>
            </a:r>
            <a:r>
              <a:rPr lang="en-US" altLang="ko-KR" sz="1400" b="1" dirty="0">
                <a:solidFill>
                  <a:srgbClr val="FF0000"/>
                </a:solidFill>
                <a:latin typeface="가는각진제목체" pitchFamily="18" charset="-127"/>
              </a:rPr>
              <a:t>(=VDI</a:t>
            </a:r>
            <a:r>
              <a:rPr lang="ko-KR" altLang="en-US" sz="1400" b="1" dirty="0">
                <a:solidFill>
                  <a:srgbClr val="FF0000"/>
                </a:solidFill>
                <a:latin typeface="가는각진제목체" pitchFamily="18" charset="-127"/>
              </a:rPr>
              <a:t> 비번</a:t>
            </a:r>
            <a:r>
              <a:rPr lang="en-US" altLang="ko-KR" sz="1400" b="1" dirty="0">
                <a:solidFill>
                  <a:srgbClr val="FF0000"/>
                </a:solidFill>
                <a:latin typeface="가는각진제목체" pitchFamily="18" charset="-127"/>
              </a:rPr>
              <a:t>)</a:t>
            </a:r>
            <a:endParaRPr lang="ko-KR" altLang="en-US" sz="1400" b="1" dirty="0">
              <a:solidFill>
                <a:srgbClr val="FF0000"/>
              </a:solidFill>
              <a:latin typeface="가는각진제목체" pitchFamily="18" charset="-127"/>
            </a:endParaRPr>
          </a:p>
        </p:txBody>
      </p:sp>
      <p:pic>
        <p:nvPicPr>
          <p:cNvPr id="16" name="그래픽 15" descr="배지 6">
            <a:extLst>
              <a:ext uri="{FF2B5EF4-FFF2-40B4-BE49-F238E27FC236}">
                <a16:creationId xmlns:a16="http://schemas.microsoft.com/office/drawing/2014/main" id="{FC05ACD7-03B9-4F87-A499-C40837FB86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7621" y="938082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71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2219E-D8A1-41A0-B078-F749C6CEF7F0}"/>
              </a:ext>
            </a:extLst>
          </p:cNvPr>
          <p:cNvSpPr txBox="1"/>
          <p:nvPr/>
        </p:nvSpPr>
        <p:spPr>
          <a:xfrm>
            <a:off x="1151836" y="3013501"/>
            <a:ext cx="8754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케이블을 제거 후 다시 연결하여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확인 바랍니다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5993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altLang="ko-KR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1.2 Non</a:t>
            </a:r>
            <a:r>
              <a:rPr lang="ko-KR" altLang="en-US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/>
              <a:t>Domain Join</a:t>
            </a:r>
            <a:r>
              <a:rPr lang="ko-KR" altLang="en-US" sz="4400" dirty="0"/>
              <a:t> </a:t>
            </a:r>
            <a:r>
              <a:rPr lang="en-US" altLang="ko-KR" sz="4400" dirty="0"/>
              <a:t>PC</a:t>
            </a:r>
            <a:r>
              <a:rPr lang="ko-KR" altLang="en-US" sz="4400" dirty="0"/>
              <a:t> </a:t>
            </a:r>
            <a:r>
              <a:rPr lang="en-US" altLang="ko-KR" sz="4400" dirty="0"/>
              <a:t/>
            </a:r>
            <a:br>
              <a:rPr lang="en-US" altLang="ko-KR" sz="4400" dirty="0"/>
            </a:br>
            <a:r>
              <a:rPr lang="en-US" altLang="ko-KR" sz="1800" dirty="0"/>
              <a:t>(</a:t>
            </a:r>
            <a:r>
              <a:rPr lang="ko-KR" altLang="en-US" sz="1800" dirty="0"/>
              <a:t>고객사 환경 적용</a:t>
            </a:r>
            <a:r>
              <a:rPr lang="en-US" altLang="ko-KR" sz="1800" dirty="0"/>
              <a:t>, </a:t>
            </a:r>
            <a:r>
              <a:rPr lang="ko-KR" altLang="en-US" sz="1800" dirty="0"/>
              <a:t>협력업체</a:t>
            </a:r>
            <a:r>
              <a:rPr lang="en-US" altLang="ko-KR" sz="1800" dirty="0"/>
              <a:t>, </a:t>
            </a:r>
            <a:r>
              <a:rPr lang="ko-KR" altLang="en-US" sz="1800" dirty="0"/>
              <a:t>대여 </a:t>
            </a:r>
            <a:r>
              <a:rPr lang="en-US" altLang="ko-KR" sz="1800" dirty="0"/>
              <a:t>PC, </a:t>
            </a:r>
            <a:r>
              <a:rPr lang="ko-KR" altLang="en-US" sz="1800" dirty="0"/>
              <a:t>외부 장비</a:t>
            </a:r>
            <a:r>
              <a:rPr lang="en-US" altLang="ko-KR" sz="1800" dirty="0"/>
              <a:t> )</a:t>
            </a:r>
            <a:endParaRPr lang="ko-KR" altLang="en-US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7273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75098" y="1778464"/>
            <a:ext cx="2972110" cy="4563613"/>
            <a:chOff x="75111" y="752475"/>
            <a:chExt cx="3752850" cy="61055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111" y="752475"/>
              <a:ext cx="3752850" cy="6105525"/>
            </a:xfrm>
            <a:prstGeom prst="rect">
              <a:avLst/>
            </a:prstGeom>
          </p:spPr>
        </p:pic>
        <p:sp>
          <p:nvSpPr>
            <p:cNvPr id="11" name="말풍선: 모서리가 둥근 사각형 3">
              <a:extLst>
                <a:ext uri="{FF2B5EF4-FFF2-40B4-BE49-F238E27FC236}">
                  <a16:creationId xmlns:a16="http://schemas.microsoft.com/office/drawing/2014/main" id="{D061B22A-A560-4F68-96F8-35C4D03A59C9}"/>
                </a:ext>
              </a:extLst>
            </p:cNvPr>
            <p:cNvSpPr/>
            <p:nvPr/>
          </p:nvSpPr>
          <p:spPr bwMode="auto">
            <a:xfrm>
              <a:off x="2067838" y="1201504"/>
              <a:ext cx="1493240" cy="637563"/>
            </a:xfrm>
            <a:prstGeom prst="wedgeRoundRectCallout">
              <a:avLst>
                <a:gd name="adj1" fmla="val -76361"/>
                <a:gd name="adj2" fmla="val 62353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solidFill>
                <a:srgbClr val="94B8DC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제어판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실행</a:t>
              </a:r>
              <a:endPara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57773C9-771E-4153-87AB-FDCFFDEB7B30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제어판에서 네트워크 및 공유센터를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B82A4F3-084C-4993-B731-F9CCD1B7024E}"/>
              </a:ext>
            </a:extLst>
          </p:cNvPr>
          <p:cNvGrpSpPr/>
          <p:nvPr/>
        </p:nvGrpSpPr>
        <p:grpSpPr>
          <a:xfrm>
            <a:off x="3514986" y="1778464"/>
            <a:ext cx="5922629" cy="4563613"/>
            <a:chOff x="3827961" y="1376362"/>
            <a:chExt cx="8610600" cy="485775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78126A4-3C3A-4352-AE85-3BCAC6A24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7961" y="1376362"/>
              <a:ext cx="8610600" cy="4857750"/>
            </a:xfrm>
            <a:prstGeom prst="rect">
              <a:avLst/>
            </a:prstGeom>
          </p:spPr>
        </p:pic>
        <p:sp>
          <p:nvSpPr>
            <p:cNvPr id="9" name="말풍선: 모서리가 둥근 사각형 3">
              <a:extLst>
                <a:ext uri="{FF2B5EF4-FFF2-40B4-BE49-F238E27FC236}">
                  <a16:creationId xmlns:a16="http://schemas.microsoft.com/office/drawing/2014/main" id="{946FE159-3746-4311-BE55-50D1B030E2BD}"/>
                </a:ext>
              </a:extLst>
            </p:cNvPr>
            <p:cNvSpPr/>
            <p:nvPr/>
          </p:nvSpPr>
          <p:spPr bwMode="auto">
            <a:xfrm>
              <a:off x="7739688" y="2808130"/>
              <a:ext cx="2166311" cy="637563"/>
            </a:xfrm>
            <a:prstGeom prst="wedgeRoundRectCallout">
              <a:avLst>
                <a:gd name="adj1" fmla="val -76361"/>
                <a:gd name="adj2" fmla="val 62353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solidFill>
                <a:srgbClr val="94B8DC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네트워크 및 공유 센터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실행</a:t>
              </a:r>
              <a:endPara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F3AEF61-177F-4541-9D56-E0BAF0100D66}"/>
              </a:ext>
            </a:extLst>
          </p:cNvPr>
          <p:cNvSpPr/>
          <p:nvPr/>
        </p:nvSpPr>
        <p:spPr bwMode="auto">
          <a:xfrm>
            <a:off x="761487" y="2370851"/>
            <a:ext cx="811281" cy="476550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B0EDF14-3F80-4A2D-82DE-C141A36BD0EC}"/>
              </a:ext>
            </a:extLst>
          </p:cNvPr>
          <p:cNvSpPr/>
          <p:nvPr/>
        </p:nvSpPr>
        <p:spPr bwMode="auto">
          <a:xfrm>
            <a:off x="5109923" y="3716775"/>
            <a:ext cx="1190294" cy="279153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6" name="그래픽 5" descr="배지 3">
            <a:extLst>
              <a:ext uri="{FF2B5EF4-FFF2-40B4-BE49-F238E27FC236}">
                <a16:creationId xmlns:a16="http://schemas.microsoft.com/office/drawing/2014/main" id="{AD7B81AF-16CE-410B-B0BA-0EC4F3DC76B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940217" y="2771873"/>
            <a:ext cx="360000" cy="360000"/>
          </a:xfrm>
          <a:prstGeom prst="rect">
            <a:avLst/>
          </a:prstGeom>
        </p:spPr>
      </p:pic>
      <p:pic>
        <p:nvPicPr>
          <p:cNvPr id="10" name="그래픽 9" descr="배지 1">
            <a:extLst>
              <a:ext uri="{FF2B5EF4-FFF2-40B4-BE49-F238E27FC236}">
                <a16:creationId xmlns:a16="http://schemas.microsoft.com/office/drawing/2014/main" id="{EB4F9668-2C21-407A-92EE-6CA1D2FE8C1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61487" y="5698824"/>
            <a:ext cx="360000" cy="360000"/>
          </a:xfrm>
          <a:prstGeom prst="rect">
            <a:avLst/>
          </a:prstGeom>
        </p:spPr>
      </p:pic>
      <p:pic>
        <p:nvPicPr>
          <p:cNvPr id="16" name="그래픽 15" descr="배지">
            <a:extLst>
              <a:ext uri="{FF2B5EF4-FFF2-40B4-BE49-F238E27FC236}">
                <a16:creationId xmlns:a16="http://schemas.microsoft.com/office/drawing/2014/main" id="{677D3A3C-C6A0-4A22-AF7B-A7437172847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1773260" y="177846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20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902" y="1243869"/>
            <a:ext cx="8152827" cy="43857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45141-542A-47DF-9E07-962371BAECE7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설정을 변경하기 위해서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 변경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ED89C9-9F72-487C-8009-F7641BEE0F35}"/>
              </a:ext>
            </a:extLst>
          </p:cNvPr>
          <p:cNvSpPr/>
          <p:nvPr/>
        </p:nvSpPr>
        <p:spPr bwMode="auto">
          <a:xfrm>
            <a:off x="894547" y="2567031"/>
            <a:ext cx="1513094" cy="285225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" name="그래픽 1" descr="배지 1">
            <a:extLst>
              <a:ext uri="{FF2B5EF4-FFF2-40B4-BE49-F238E27FC236}">
                <a16:creationId xmlns:a16="http://schemas.microsoft.com/office/drawing/2014/main" id="{9CFFD69A-02F3-470F-8A33-ED5E6293380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94725" y="2540397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736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E6865CA-1AB6-45A2-9A6A-31F1F5109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75" y="2266145"/>
            <a:ext cx="8490607" cy="2521453"/>
          </a:xfrm>
          <a:prstGeom prst="rect">
            <a:avLst/>
          </a:prstGeom>
        </p:spPr>
      </p:pic>
      <p:sp>
        <p:nvSpPr>
          <p:cNvPr id="7" name="말풍선: 모서리가 둥근 사각형 3">
            <a:extLst>
              <a:ext uri="{FF2B5EF4-FFF2-40B4-BE49-F238E27FC236}">
                <a16:creationId xmlns:a16="http://schemas.microsoft.com/office/drawing/2014/main" id="{D061B22A-A560-4F68-96F8-35C4D03A59C9}"/>
              </a:ext>
            </a:extLst>
          </p:cNvPr>
          <p:cNvSpPr/>
          <p:nvPr/>
        </p:nvSpPr>
        <p:spPr bwMode="auto">
          <a:xfrm>
            <a:off x="5510003" y="1733832"/>
            <a:ext cx="2081450" cy="637563"/>
          </a:xfrm>
          <a:prstGeom prst="wedgeRoundRectCallout">
            <a:avLst>
              <a:gd name="adj1" fmla="val 35252"/>
              <a:gd name="adj2" fmla="val 17697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algn="ctr">
            <a:solidFill>
              <a:srgbClr val="94B8DC"/>
            </a:solidFill>
            <a:round/>
            <a:headEnd/>
            <a:tailEnd/>
          </a:ln>
        </p:spPr>
        <p:txBody>
          <a:bodyPr rtlCol="0" anchor="ctr"/>
          <a:lstStyle/>
          <a:p>
            <a:pPr algn="l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이더넷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오른쪽클릭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속성 </a:t>
            </a:r>
            <a:r>
              <a:rPr lang="en-US" altLang="ko-KR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실행</a:t>
            </a:r>
            <a:endParaRPr lang="ko-KR" altLang="en-US" sz="1100" b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사각형: 둥근 모서리 2">
            <a:extLst>
              <a:ext uri="{FF2B5EF4-FFF2-40B4-BE49-F238E27FC236}">
                <a16:creationId xmlns:a16="http://schemas.microsoft.com/office/drawing/2014/main" id="{34AD5996-101D-4C5D-B0BA-AAF5FDC582A7}"/>
              </a:ext>
            </a:extLst>
          </p:cNvPr>
          <p:cNvSpPr/>
          <p:nvPr/>
        </p:nvSpPr>
        <p:spPr bwMode="auto">
          <a:xfrm>
            <a:off x="7336023" y="4535210"/>
            <a:ext cx="1669409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A2159A-1F43-4760-9938-AAF46B3CBF35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설정을 변경하기 위해서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 변경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3" name="그래픽 2" descr="배지 1">
            <a:extLst>
              <a:ext uri="{FF2B5EF4-FFF2-40B4-BE49-F238E27FC236}">
                <a16:creationId xmlns:a16="http://schemas.microsoft.com/office/drawing/2014/main" id="{06699B21-5984-4BC7-8BB2-791D17FBC76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150003" y="1548834"/>
            <a:ext cx="360000" cy="360000"/>
          </a:xfrm>
          <a:prstGeom prst="rect">
            <a:avLst/>
          </a:prstGeom>
        </p:spPr>
      </p:pic>
      <p:pic>
        <p:nvPicPr>
          <p:cNvPr id="4" name="그래픽 3" descr="배지">
            <a:extLst>
              <a:ext uri="{FF2B5EF4-FFF2-40B4-BE49-F238E27FC236}">
                <a16:creationId xmlns:a16="http://schemas.microsoft.com/office/drawing/2014/main" id="{C28174CF-C1FB-4BF5-8418-F7A983318D1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949389" y="4501569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1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5DF04-88EC-4878-B3ED-1DA459B5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2F2264-0442-4FF2-89B9-D41A1271D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829" y="1147708"/>
            <a:ext cx="7886700" cy="4351338"/>
          </a:xfrm>
        </p:spPr>
        <p:txBody>
          <a:bodyPr>
            <a:normAutofit fontScale="92500"/>
          </a:bodyPr>
          <a:lstStyle/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접속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Domain Join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정직원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 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사번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VDI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비밀번호 접속하는 경우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Windows PC ( Page 2~12)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MAC PC ( Page 13~15)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Domain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미접속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고객사 환경 적용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협력업체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대여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PC,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외부 장비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Page 16~21)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무선 접속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skccwifi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(u-Tower) 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Windows PC ( Page 22~25)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MAC PC ( Page 26~29)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9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Mobile </a:t>
            </a:r>
            <a:r>
              <a:rPr lang="ko-KR" altLang="en-US" sz="19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  <a:endParaRPr lang="en-US" altLang="ko-KR" sz="19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skccwifi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(u-Tower) </a:t>
            </a:r>
          </a:p>
        </p:txBody>
      </p:sp>
    </p:spTree>
    <p:extLst>
      <p:ext uri="{BB962C8B-B14F-4D97-AF65-F5344CB8AC3E}">
        <p14:creationId xmlns:p14="http://schemas.microsoft.com/office/powerpoint/2010/main" val="1060827628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393516-9473-4637-BBED-31E20FE8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819" y="1652301"/>
            <a:ext cx="3701251" cy="48158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FB30D7-9080-4D5A-8B80-487743CF087B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네트워크 속성에서 인증 탭을 선택해서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IEEE 802.1x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인증 사용을 선택바랍니다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14C7C0-6D12-4716-A076-B301C036F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88" y="1652301"/>
            <a:ext cx="3701251" cy="485522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2251B-0813-45AE-A78C-85AEDA99DE03}"/>
              </a:ext>
            </a:extLst>
          </p:cNvPr>
          <p:cNvSpPr/>
          <p:nvPr/>
        </p:nvSpPr>
        <p:spPr bwMode="auto">
          <a:xfrm>
            <a:off x="995214" y="1972847"/>
            <a:ext cx="472859" cy="22507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02B2530-68FC-47F8-8A11-261E44B010BB}"/>
              </a:ext>
            </a:extLst>
          </p:cNvPr>
          <p:cNvSpPr/>
          <p:nvPr/>
        </p:nvSpPr>
        <p:spPr bwMode="auto">
          <a:xfrm>
            <a:off x="5123996" y="2832701"/>
            <a:ext cx="2728099" cy="240448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C9AA2DA-5A00-461D-A8F9-59F7056377D8}"/>
              </a:ext>
            </a:extLst>
          </p:cNvPr>
          <p:cNvSpPr/>
          <p:nvPr/>
        </p:nvSpPr>
        <p:spPr bwMode="auto">
          <a:xfrm>
            <a:off x="6862194" y="6205162"/>
            <a:ext cx="989900" cy="240448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" name="그래픽 1" descr="배지 3">
            <a:extLst>
              <a:ext uri="{FF2B5EF4-FFF2-40B4-BE49-F238E27FC236}">
                <a16:creationId xmlns:a16="http://schemas.microsoft.com/office/drawing/2014/main" id="{AA402A83-A0AB-4085-AFC5-73318669A1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728444" y="5785498"/>
            <a:ext cx="360000" cy="360000"/>
          </a:xfrm>
          <a:prstGeom prst="rect">
            <a:avLst/>
          </a:prstGeom>
        </p:spPr>
      </p:pic>
      <p:pic>
        <p:nvPicPr>
          <p:cNvPr id="5" name="그래픽 4" descr="배지">
            <a:extLst>
              <a:ext uri="{FF2B5EF4-FFF2-40B4-BE49-F238E27FC236}">
                <a16:creationId xmlns:a16="http://schemas.microsoft.com/office/drawing/2014/main" id="{BE2B205B-0250-43B8-9851-6AE5C71741D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782005" y="2506024"/>
            <a:ext cx="360000" cy="360000"/>
          </a:xfrm>
          <a:prstGeom prst="rect">
            <a:avLst/>
          </a:prstGeom>
        </p:spPr>
      </p:pic>
      <p:pic>
        <p:nvPicPr>
          <p:cNvPr id="6" name="그래픽 5" descr="배지 1">
            <a:extLst>
              <a:ext uri="{FF2B5EF4-FFF2-40B4-BE49-F238E27FC236}">
                <a16:creationId xmlns:a16="http://schemas.microsoft.com/office/drawing/2014/main" id="{4CA46C68-E07B-4647-8895-55CAD1A60709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815214" y="162232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4884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AD34AF-64C1-4C3F-BBD2-12F7FB899635}"/>
              </a:ext>
            </a:extLst>
          </p:cNvPr>
          <p:cNvSpPr txBox="1"/>
          <p:nvPr/>
        </p:nvSpPr>
        <p:spPr>
          <a:xfrm>
            <a:off x="1151836" y="3013501"/>
            <a:ext cx="8754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케이블을 제거 후 다시 연결하여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확인 바랍니다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57070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4294967295"/>
          </p:nvPr>
        </p:nvSpPr>
        <p:spPr>
          <a:xfrm>
            <a:off x="1" y="879876"/>
            <a:ext cx="9906000" cy="55245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ko-KR" altLang="en-US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무선 네트워크 사용법</a:t>
            </a:r>
            <a:endParaRPr lang="en-US" altLang="ko-KR"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ctr">
              <a:buNone/>
            </a:pPr>
            <a:endParaRPr lang="en-US" altLang="ko-KR" sz="14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ctr">
              <a:buNone/>
            </a:pP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lang="ko-KR" altLang="en-US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무선랜을 사용하는 경우 별도 무선랜 사용 신청이 필요합니다</a:t>
            </a: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0" indent="0" algn="ctr">
              <a:buNone/>
            </a:pPr>
            <a:r>
              <a:rPr lang="ko-KR" altLang="en-US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무선 사용자가 아닌 경우 </a:t>
            </a:r>
            <a:r>
              <a:rPr lang="ko-KR" altLang="en-US" sz="1400" dirty="0" err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서비스플로우에서</a:t>
            </a:r>
            <a:r>
              <a:rPr lang="ko-KR" altLang="en-US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신규 신청이 필요합니다</a:t>
            </a: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0" indent="0" algn="ctr">
              <a:buNone/>
            </a:pPr>
            <a:r>
              <a:rPr lang="ko-KR" altLang="en-US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내부 보안 정책으로 </a:t>
            </a: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이상 장기 미사용인 경우 접속이 차단되므로 재신청이 필요합니다</a:t>
            </a:r>
            <a:r>
              <a:rPr lang="en-US" altLang="ko-KR" sz="14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0" indent="0" algn="ctr">
              <a:buNone/>
            </a:pPr>
            <a:endParaRPr lang="ko-KR" altLang="en-US"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38014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291480F7-7E1E-43F1-8D3D-90F318B65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96" y="2141112"/>
            <a:ext cx="3886200" cy="31718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7602BBF-4A43-40F9-BCDC-0379C28D92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123"/>
          <a:stretch/>
        </p:blipFill>
        <p:spPr>
          <a:xfrm>
            <a:off x="4419171" y="2333434"/>
            <a:ext cx="5187708" cy="403190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3DDDD90-9B4D-4802-8174-EC54B7CA96A1}"/>
              </a:ext>
            </a:extLst>
          </p:cNvPr>
          <p:cNvSpPr/>
          <p:nvPr/>
        </p:nvSpPr>
        <p:spPr>
          <a:xfrm>
            <a:off x="2505457" y="4968321"/>
            <a:ext cx="310896" cy="3446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D58841-C5A3-4362-95B6-E54CBA8DCCDE}"/>
              </a:ext>
            </a:extLst>
          </p:cNvPr>
          <p:cNvSpPr/>
          <p:nvPr/>
        </p:nvSpPr>
        <p:spPr>
          <a:xfrm>
            <a:off x="4446880" y="3939220"/>
            <a:ext cx="701192" cy="2761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7A76E5-62CB-4E31-A538-83F202683262}"/>
              </a:ext>
            </a:extLst>
          </p:cNvPr>
          <p:cNvSpPr txBox="1"/>
          <p:nvPr/>
        </p:nvSpPr>
        <p:spPr>
          <a:xfrm>
            <a:off x="146555" y="799176"/>
            <a:ext cx="946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우측 하단 네트워크 표시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및 인터넷 설정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Wi-Fi -&gt;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알려진 네트워크 관리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9674B3F-21B1-4911-BCF4-48965C780530}"/>
              </a:ext>
            </a:extLst>
          </p:cNvPr>
          <p:cNvSpPr/>
          <p:nvPr/>
        </p:nvSpPr>
        <p:spPr>
          <a:xfrm>
            <a:off x="314361" y="3587304"/>
            <a:ext cx="2849463" cy="3446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45BED49-C9BC-4AB6-9E1C-8E11AA20E3F1}"/>
              </a:ext>
            </a:extLst>
          </p:cNvPr>
          <p:cNvSpPr/>
          <p:nvPr/>
        </p:nvSpPr>
        <p:spPr>
          <a:xfrm>
            <a:off x="6513424" y="3930076"/>
            <a:ext cx="1176680" cy="2761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2" name="그래픽 1" descr="배지 4">
            <a:extLst>
              <a:ext uri="{FF2B5EF4-FFF2-40B4-BE49-F238E27FC236}">
                <a16:creationId xmlns:a16="http://schemas.microsoft.com/office/drawing/2014/main" id="{07BF461E-0603-478B-9740-644D70E96EB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153424" y="3571936"/>
            <a:ext cx="360000" cy="360000"/>
          </a:xfrm>
          <a:prstGeom prst="rect">
            <a:avLst/>
          </a:prstGeom>
        </p:spPr>
      </p:pic>
      <p:pic>
        <p:nvPicPr>
          <p:cNvPr id="3" name="그래픽 2" descr="배지 3">
            <a:extLst>
              <a:ext uri="{FF2B5EF4-FFF2-40B4-BE49-F238E27FC236}">
                <a16:creationId xmlns:a16="http://schemas.microsoft.com/office/drawing/2014/main" id="{41D8C479-26C8-4946-918F-9C71A95FA70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045317" y="3708158"/>
            <a:ext cx="360000" cy="360000"/>
          </a:xfrm>
          <a:prstGeom prst="rect">
            <a:avLst/>
          </a:prstGeom>
        </p:spPr>
      </p:pic>
      <p:pic>
        <p:nvPicPr>
          <p:cNvPr id="4" name="그래픽 3" descr="배지">
            <a:extLst>
              <a:ext uri="{FF2B5EF4-FFF2-40B4-BE49-F238E27FC236}">
                <a16:creationId xmlns:a16="http://schemas.microsoft.com/office/drawing/2014/main" id="{0D9EBC09-3823-49F7-8B0C-705C482BA1F7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0" y="3282164"/>
            <a:ext cx="360000" cy="360000"/>
          </a:xfrm>
          <a:prstGeom prst="rect">
            <a:avLst/>
          </a:prstGeom>
        </p:spPr>
      </p:pic>
      <p:pic>
        <p:nvPicPr>
          <p:cNvPr id="5" name="그래픽 4" descr="배지 1">
            <a:extLst>
              <a:ext uri="{FF2B5EF4-FFF2-40B4-BE49-F238E27FC236}">
                <a16:creationId xmlns:a16="http://schemas.microsoft.com/office/drawing/2014/main" id="{29F2B584-9C6E-41C3-AE60-E7DFF31A03B8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245282" y="4627525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516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07A76E5-62CB-4E31-A538-83F202683262}"/>
              </a:ext>
            </a:extLst>
          </p:cNvPr>
          <p:cNvSpPr txBox="1"/>
          <p:nvPr/>
        </p:nvSpPr>
        <p:spPr>
          <a:xfrm>
            <a:off x="146555" y="799176"/>
            <a:ext cx="9462528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새 네트워크 추가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 값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이름 입력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skccwifi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보안 종류 선택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WPA-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엔터프라이즈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EAP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방법 선택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PEAP</a:t>
            </a: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인증 방법 선택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EAP-MSCHAP v2</a:t>
            </a: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- 2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체크 박스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모두 체크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저장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2CA1480-6735-4C48-BBC4-077C26922D7F}"/>
              </a:ext>
            </a:extLst>
          </p:cNvPr>
          <p:cNvGrpSpPr/>
          <p:nvPr/>
        </p:nvGrpSpPr>
        <p:grpSpPr>
          <a:xfrm>
            <a:off x="4215383" y="2039112"/>
            <a:ext cx="5393699" cy="4392554"/>
            <a:chOff x="3965973" y="1722506"/>
            <a:chExt cx="5643110" cy="470916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DC27F39-5BB6-4431-B9F7-1C18BCD08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16" t="1198" r="24958" b="4668"/>
            <a:stretch/>
          </p:blipFill>
          <p:spPr>
            <a:xfrm>
              <a:off x="4043192" y="1722506"/>
              <a:ext cx="5565891" cy="470916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6CB445D-CA75-491B-A02F-6CF214E586FB}"/>
                </a:ext>
              </a:extLst>
            </p:cNvPr>
            <p:cNvSpPr/>
            <p:nvPr/>
          </p:nvSpPr>
          <p:spPr bwMode="auto">
            <a:xfrm>
              <a:off x="3965973" y="2709562"/>
              <a:ext cx="1661746" cy="439408"/>
            </a:xfrm>
            <a:prstGeom prst="rect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>
                <a:buFontTx/>
                <a:buChar char="-"/>
              </a:pPr>
              <a:endParaRPr lang="ko-KR" altLang="en-US" sz="1100" b="0" dirty="0">
                <a:solidFill>
                  <a:schemeClr val="tx1"/>
                </a:solidFill>
                <a:latin typeface="가는각진제목체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966279F-9BD5-4401-B2C8-4C572D2A31D4}"/>
                </a:ext>
              </a:extLst>
            </p:cNvPr>
            <p:cNvSpPr/>
            <p:nvPr/>
          </p:nvSpPr>
          <p:spPr bwMode="auto">
            <a:xfrm>
              <a:off x="6178821" y="2590690"/>
              <a:ext cx="3141904" cy="2999728"/>
            </a:xfrm>
            <a:prstGeom prst="rect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>
                <a:buFontTx/>
                <a:buChar char="-"/>
              </a:pPr>
              <a:endParaRPr lang="ko-KR" altLang="en-US" sz="1100" b="0" dirty="0">
                <a:solidFill>
                  <a:schemeClr val="tx1"/>
                </a:solidFill>
                <a:latin typeface="가는각진제목체" pitchFamily="18" charset="-127"/>
              </a:endParaRPr>
            </a:p>
          </p:txBody>
        </p:sp>
      </p:grpSp>
      <p:pic>
        <p:nvPicPr>
          <p:cNvPr id="2" name="그래픽 1" descr="배지">
            <a:extLst>
              <a:ext uri="{FF2B5EF4-FFF2-40B4-BE49-F238E27FC236}">
                <a16:creationId xmlns:a16="http://schemas.microsoft.com/office/drawing/2014/main" id="{D19EA691-1D96-4F08-BCA3-5AE46618A49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150429" y="2438086"/>
            <a:ext cx="360000" cy="360000"/>
          </a:xfrm>
          <a:prstGeom prst="rect">
            <a:avLst/>
          </a:prstGeom>
        </p:spPr>
      </p:pic>
      <p:pic>
        <p:nvPicPr>
          <p:cNvPr id="6" name="그래픽 5" descr="배지 1">
            <a:extLst>
              <a:ext uri="{FF2B5EF4-FFF2-40B4-BE49-F238E27FC236}">
                <a16:creationId xmlns:a16="http://schemas.microsoft.com/office/drawing/2014/main" id="{2C2446D8-0E35-447A-8BAB-88CE7F37C51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818480" y="2668926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81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0918F98-1A43-4A62-A654-FCF6E35A0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00" r="12488"/>
          <a:stretch/>
        </p:blipFill>
        <p:spPr>
          <a:xfrm>
            <a:off x="395430" y="1975104"/>
            <a:ext cx="2803334" cy="4478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B6D28F-364C-4464-AD58-AB16A4D0833C}"/>
              </a:ext>
            </a:extLst>
          </p:cNvPr>
          <p:cNvSpPr txBox="1"/>
          <p:nvPr/>
        </p:nvSpPr>
        <p:spPr>
          <a:xfrm>
            <a:off x="146555" y="799176"/>
            <a:ext cx="946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우측 하단 네트워크 표시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생성된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skccwifi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후 연결 클릭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ID/PW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(AD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-&gt;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연결된 후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B9100F7-F64F-4369-AFDF-6885E52F6F00}"/>
              </a:ext>
            </a:extLst>
          </p:cNvPr>
          <p:cNvSpPr/>
          <p:nvPr/>
        </p:nvSpPr>
        <p:spPr>
          <a:xfrm>
            <a:off x="2254709" y="6177023"/>
            <a:ext cx="207416" cy="2761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1834D4-4BD1-47DB-BE9C-B40269FD99F9}"/>
              </a:ext>
            </a:extLst>
          </p:cNvPr>
          <p:cNvSpPr/>
          <p:nvPr/>
        </p:nvSpPr>
        <p:spPr>
          <a:xfrm>
            <a:off x="422860" y="2134804"/>
            <a:ext cx="2775903" cy="11296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616795D-F4CA-4679-AFF9-BB0A06620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323"/>
          <a:stretch/>
        </p:blipFill>
        <p:spPr>
          <a:xfrm>
            <a:off x="6719578" y="2004746"/>
            <a:ext cx="2889505" cy="444844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C090CE-62D6-4AAF-96E7-17F619E27E96}"/>
              </a:ext>
            </a:extLst>
          </p:cNvPr>
          <p:cNvSpPr/>
          <p:nvPr/>
        </p:nvSpPr>
        <p:spPr>
          <a:xfrm>
            <a:off x="6776378" y="2134804"/>
            <a:ext cx="2775903" cy="10473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907039-7B77-4161-B473-DCA76175ED86}"/>
              </a:ext>
            </a:extLst>
          </p:cNvPr>
          <p:cNvSpPr/>
          <p:nvPr/>
        </p:nvSpPr>
        <p:spPr>
          <a:xfrm>
            <a:off x="8624427" y="6177023"/>
            <a:ext cx="207416" cy="2761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56A375BA-AE34-40EA-9B43-DBB943EB5A5F}"/>
              </a:ext>
            </a:extLst>
          </p:cNvPr>
          <p:cNvSpPr/>
          <p:nvPr/>
        </p:nvSpPr>
        <p:spPr bwMode="auto">
          <a:xfrm>
            <a:off x="4114295" y="3848385"/>
            <a:ext cx="1399032" cy="512064"/>
          </a:xfrm>
          <a:prstGeom prst="rightArrow">
            <a:avLst/>
          </a:prstGeom>
          <a:solidFill>
            <a:srgbClr val="FF0000"/>
          </a:solidFill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C30903B-435E-4D8F-BB00-F36B07886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209"/>
          <a:stretch/>
        </p:blipFill>
        <p:spPr>
          <a:xfrm>
            <a:off x="3706634" y="1975104"/>
            <a:ext cx="2593582" cy="447808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7DFD8BA-35C3-46BA-B1AB-BCC126998AC6}"/>
              </a:ext>
            </a:extLst>
          </p:cNvPr>
          <p:cNvSpPr/>
          <p:nvPr/>
        </p:nvSpPr>
        <p:spPr>
          <a:xfrm>
            <a:off x="3733995" y="3283582"/>
            <a:ext cx="2593582" cy="1608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2" name="그래픽 1" descr="배지 4">
            <a:extLst>
              <a:ext uri="{FF2B5EF4-FFF2-40B4-BE49-F238E27FC236}">
                <a16:creationId xmlns:a16="http://schemas.microsoft.com/office/drawing/2014/main" id="{5A0528E3-22FD-4EAE-8998-F2A903DFD62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413465" y="1902816"/>
            <a:ext cx="360000" cy="360000"/>
          </a:xfrm>
          <a:prstGeom prst="rect">
            <a:avLst/>
          </a:prstGeom>
        </p:spPr>
      </p:pic>
      <p:pic>
        <p:nvPicPr>
          <p:cNvPr id="3" name="그래픽 2" descr="배지 1">
            <a:extLst>
              <a:ext uri="{FF2B5EF4-FFF2-40B4-BE49-F238E27FC236}">
                <a16:creationId xmlns:a16="http://schemas.microsoft.com/office/drawing/2014/main" id="{58004B0B-D718-42A2-B220-F266B50FADE3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947977" y="5843657"/>
            <a:ext cx="360000" cy="360000"/>
          </a:xfrm>
          <a:prstGeom prst="rect">
            <a:avLst/>
          </a:prstGeom>
        </p:spPr>
      </p:pic>
      <p:pic>
        <p:nvPicPr>
          <p:cNvPr id="5" name="그래픽 4" descr="배지">
            <a:extLst>
              <a:ext uri="{FF2B5EF4-FFF2-40B4-BE49-F238E27FC236}">
                <a16:creationId xmlns:a16="http://schemas.microsoft.com/office/drawing/2014/main" id="{E15CE840-76B7-4138-A30C-8CB5E8880FA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21715" y="1855340"/>
            <a:ext cx="360000" cy="360000"/>
          </a:xfrm>
          <a:prstGeom prst="rect">
            <a:avLst/>
          </a:prstGeom>
        </p:spPr>
      </p:pic>
      <p:pic>
        <p:nvPicPr>
          <p:cNvPr id="7" name="그래픽 6" descr="배지 3">
            <a:extLst>
              <a:ext uri="{FF2B5EF4-FFF2-40B4-BE49-F238E27FC236}">
                <a16:creationId xmlns:a16="http://schemas.microsoft.com/office/drawing/2014/main" id="{DB335CEA-12A5-4780-A945-10C5004737CB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3341994" y="3103582"/>
            <a:ext cx="360000" cy="360000"/>
          </a:xfrm>
          <a:prstGeom prst="rect">
            <a:avLst/>
          </a:prstGeom>
        </p:spPr>
      </p:pic>
      <p:pic>
        <p:nvPicPr>
          <p:cNvPr id="9" name="그래픽 8" descr="배지 5">
            <a:extLst>
              <a:ext uri="{FF2B5EF4-FFF2-40B4-BE49-F238E27FC236}">
                <a16:creationId xmlns:a16="http://schemas.microsoft.com/office/drawing/2014/main" id="{BAD16244-B6C9-4FEF-9504-4D059920ED7B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p:blipFill>
        <p:spPr>
          <a:xfrm>
            <a:off x="8291371" y="587882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39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C831DF-5F65-4AF7-A803-3CD9ECACB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8769" y="1783080"/>
            <a:ext cx="5471978" cy="4517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E1B638-84CF-4577-95D4-BDAB30C03F13}"/>
              </a:ext>
            </a:extLst>
          </p:cNvPr>
          <p:cNvSpPr txBox="1"/>
          <p:nvPr/>
        </p:nvSpPr>
        <p:spPr>
          <a:xfrm>
            <a:off x="146555" y="799176"/>
            <a:ext cx="946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상단 네트워크 표시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환경 설정 열기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6F98EE-41E7-4EEF-AE1A-3D73FF282D41}"/>
              </a:ext>
            </a:extLst>
          </p:cNvPr>
          <p:cNvSpPr/>
          <p:nvPr/>
        </p:nvSpPr>
        <p:spPr>
          <a:xfrm>
            <a:off x="6576773" y="1682496"/>
            <a:ext cx="409244" cy="384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E6D3C2-C1BC-47A2-988A-71795C6AD2BB}"/>
              </a:ext>
            </a:extLst>
          </p:cNvPr>
          <p:cNvSpPr/>
          <p:nvPr/>
        </p:nvSpPr>
        <p:spPr>
          <a:xfrm>
            <a:off x="6677356" y="3785616"/>
            <a:ext cx="2338627" cy="2103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2" name="그래픽 1" descr="배지">
            <a:extLst>
              <a:ext uri="{FF2B5EF4-FFF2-40B4-BE49-F238E27FC236}">
                <a16:creationId xmlns:a16="http://schemas.microsoft.com/office/drawing/2014/main" id="{844988BF-B842-4838-B266-1DD91EB9192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277818" y="3710772"/>
            <a:ext cx="360000" cy="360000"/>
          </a:xfrm>
          <a:prstGeom prst="rect">
            <a:avLst/>
          </a:prstGeom>
        </p:spPr>
      </p:pic>
      <p:pic>
        <p:nvPicPr>
          <p:cNvPr id="4" name="그래픽 3" descr="배지 1">
            <a:extLst>
              <a:ext uri="{FF2B5EF4-FFF2-40B4-BE49-F238E27FC236}">
                <a16:creationId xmlns:a16="http://schemas.microsoft.com/office/drawing/2014/main" id="{45FCDF4C-8228-45FA-87BA-8DDB85A508D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216773" y="134654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854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8963D5F-7A74-4C6B-847C-C9D011B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335" y="1587886"/>
            <a:ext cx="5777747" cy="48494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E1B638-84CF-4577-95D4-BDAB30C03F13}"/>
              </a:ext>
            </a:extLst>
          </p:cNvPr>
          <p:cNvSpPr txBox="1"/>
          <p:nvPr/>
        </p:nvSpPr>
        <p:spPr>
          <a:xfrm>
            <a:off x="146555" y="799176"/>
            <a:ext cx="946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상단 네트워크 표시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환경 설정 열기 클릭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E6D3C2-C1BC-47A2-988A-71795C6AD2BB}"/>
              </a:ext>
            </a:extLst>
          </p:cNvPr>
          <p:cNvSpPr/>
          <p:nvPr/>
        </p:nvSpPr>
        <p:spPr>
          <a:xfrm>
            <a:off x="6787084" y="4855464"/>
            <a:ext cx="2338627" cy="2103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3" name="그래픽 2" descr="배지 1">
            <a:extLst>
              <a:ext uri="{FF2B5EF4-FFF2-40B4-BE49-F238E27FC236}">
                <a16:creationId xmlns:a16="http://schemas.microsoft.com/office/drawing/2014/main" id="{6E59746B-A5DB-4BA6-B90A-4365C37C6D8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360208" y="478062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1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241F4E-FE69-4FBC-827F-E6B82CD99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739" y="1819656"/>
            <a:ext cx="5550765" cy="4672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EC8E21-360C-4711-9BAD-AD4796C01C45}"/>
              </a:ext>
            </a:extLst>
          </p:cNvPr>
          <p:cNvSpPr txBox="1"/>
          <p:nvPr/>
        </p:nvSpPr>
        <p:spPr>
          <a:xfrm>
            <a:off x="146555" y="799176"/>
            <a:ext cx="9462528" cy="260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설정 값 입력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 값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이름 입력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skccwifi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보안 종류 선택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기업용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WPA2</a:t>
            </a: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모드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이름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skcc\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사번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암호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AD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비번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래픽 1" descr="배지 1">
            <a:extLst>
              <a:ext uri="{FF2B5EF4-FFF2-40B4-BE49-F238E27FC236}">
                <a16:creationId xmlns:a16="http://schemas.microsoft.com/office/drawing/2014/main" id="{5D8D5F76-F1AA-4255-B10B-D29EF3C86E0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412446" y="2104148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873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EC8E21-360C-4711-9BAD-AD4796C01C45}"/>
              </a:ext>
            </a:extLst>
          </p:cNvPr>
          <p:cNvSpPr txBox="1"/>
          <p:nvPr/>
        </p:nvSpPr>
        <p:spPr>
          <a:xfrm>
            <a:off x="146555" y="799176"/>
            <a:ext cx="94625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연결 후 사용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6A6951D-665F-4858-B9FA-B4F4714D6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903" y="1380744"/>
            <a:ext cx="5987180" cy="504748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4381CFC-C296-480C-A3DC-DD92E2E81381}"/>
              </a:ext>
            </a:extLst>
          </p:cNvPr>
          <p:cNvSpPr/>
          <p:nvPr/>
        </p:nvSpPr>
        <p:spPr>
          <a:xfrm>
            <a:off x="5897880" y="4347652"/>
            <a:ext cx="3392424" cy="6358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CC12967-2BF1-4D0E-B3E8-5550C250DDA7}"/>
              </a:ext>
            </a:extLst>
          </p:cNvPr>
          <p:cNvSpPr/>
          <p:nvPr/>
        </p:nvSpPr>
        <p:spPr>
          <a:xfrm>
            <a:off x="5897880" y="3017520"/>
            <a:ext cx="3392424" cy="3749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/>
          </a:p>
        </p:txBody>
      </p:sp>
      <p:pic>
        <p:nvPicPr>
          <p:cNvPr id="4" name="그래픽 3" descr="배지">
            <a:extLst>
              <a:ext uri="{FF2B5EF4-FFF2-40B4-BE49-F238E27FC236}">
                <a16:creationId xmlns:a16="http://schemas.microsoft.com/office/drawing/2014/main" id="{5769A0E4-51C9-4F6C-97A6-4A4B596A953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537880" y="4038451"/>
            <a:ext cx="360000" cy="360000"/>
          </a:xfrm>
          <a:prstGeom prst="rect">
            <a:avLst/>
          </a:prstGeom>
        </p:spPr>
      </p:pic>
      <p:pic>
        <p:nvPicPr>
          <p:cNvPr id="5" name="그래픽 4" descr="배지 1">
            <a:extLst>
              <a:ext uri="{FF2B5EF4-FFF2-40B4-BE49-F238E27FC236}">
                <a16:creationId xmlns:a16="http://schemas.microsoft.com/office/drawing/2014/main" id="{0354496A-1341-4350-ACD8-81520DC6E53F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537880" y="2684154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17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altLang="ko-KR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1.1 </a:t>
            </a:r>
            <a:r>
              <a:rPr lang="en-US" altLang="ko-KR" sz="4400" dirty="0"/>
              <a:t>Domain Join</a:t>
            </a:r>
            <a:r>
              <a:rPr lang="ko-KR" altLang="en-US" sz="4400" dirty="0"/>
              <a:t> </a:t>
            </a:r>
            <a:r>
              <a:rPr lang="en-US" altLang="ko-KR" sz="4400" dirty="0"/>
              <a:t>PC</a:t>
            </a:r>
            <a:r>
              <a:rPr lang="ko-KR" altLang="en-US" sz="4400" dirty="0"/>
              <a:t> </a:t>
            </a:r>
            <a:r>
              <a:rPr lang="en-US" altLang="ko-KR" sz="4400" dirty="0"/>
              <a:t/>
            </a:r>
            <a:br>
              <a:rPr lang="en-US" altLang="ko-KR" sz="4400" dirty="0"/>
            </a:br>
            <a:r>
              <a:rPr lang="en-US" altLang="ko-KR" sz="1800" dirty="0"/>
              <a:t>(</a:t>
            </a:r>
            <a:r>
              <a:rPr lang="ko-KR" altLang="en-US" sz="1800" dirty="0" err="1"/>
              <a:t>정직원</a:t>
            </a:r>
            <a:r>
              <a:rPr lang="ko-KR" altLang="en-US" sz="1800" dirty="0"/>
              <a:t> </a:t>
            </a:r>
            <a:r>
              <a:rPr lang="en-US" altLang="ko-KR" sz="1800" dirty="0"/>
              <a:t>PC - </a:t>
            </a:r>
            <a:r>
              <a:rPr lang="ko-KR" altLang="en-US" sz="1800" dirty="0"/>
              <a:t>사번</a:t>
            </a:r>
            <a:r>
              <a:rPr lang="en-US" altLang="ko-KR" sz="1800" dirty="0"/>
              <a:t>, VDI</a:t>
            </a:r>
            <a:r>
              <a:rPr lang="ko-KR" altLang="en-US" sz="1800" dirty="0"/>
              <a:t> 비밀번호 접속하는 경우</a:t>
            </a:r>
            <a:r>
              <a:rPr lang="en-US" altLang="ko-KR" sz="1800" dirty="0"/>
              <a:t>)</a:t>
            </a:r>
            <a:endParaRPr lang="ko-KR" altLang="en-US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945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76" y="1599439"/>
            <a:ext cx="2602738" cy="47913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Windows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서비스에서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“Wired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AutoConfig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 확인 후 실행 바랍니다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147D0C2-9411-42CC-9C49-B7E01FF93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537" y="1516363"/>
            <a:ext cx="6565603" cy="495749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6AED5B2-1A04-4477-8C0F-8316D0687A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249" t="16211" r="27002" b="17140"/>
          <a:stretch/>
        </p:blipFill>
        <p:spPr>
          <a:xfrm>
            <a:off x="6435338" y="2407640"/>
            <a:ext cx="3288486" cy="372471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C3DBBD2-E435-4580-9F63-53D87C414FBC}"/>
              </a:ext>
            </a:extLst>
          </p:cNvPr>
          <p:cNvSpPr/>
          <p:nvPr/>
        </p:nvSpPr>
        <p:spPr bwMode="auto">
          <a:xfrm>
            <a:off x="732477" y="6048296"/>
            <a:ext cx="1686187" cy="331958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5740FC-A70D-47B6-9B4A-8F79D4FF8B61}"/>
              </a:ext>
            </a:extLst>
          </p:cNvPr>
          <p:cNvSpPr/>
          <p:nvPr/>
        </p:nvSpPr>
        <p:spPr bwMode="auto">
          <a:xfrm>
            <a:off x="668043" y="2258072"/>
            <a:ext cx="2293271" cy="418015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6BBF5D-C5E0-4427-8025-535BE3796B36}"/>
              </a:ext>
            </a:extLst>
          </p:cNvPr>
          <p:cNvSpPr/>
          <p:nvPr/>
        </p:nvSpPr>
        <p:spPr bwMode="auto">
          <a:xfrm>
            <a:off x="5125674" y="4261607"/>
            <a:ext cx="1303980" cy="25167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98D6A95-88FB-4A0C-B784-8F0BB65DD9D2}"/>
              </a:ext>
            </a:extLst>
          </p:cNvPr>
          <p:cNvSpPr/>
          <p:nvPr/>
        </p:nvSpPr>
        <p:spPr bwMode="auto">
          <a:xfrm>
            <a:off x="7348756" y="4018326"/>
            <a:ext cx="2198667" cy="25167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C7AD891-122B-4187-AA90-4EB878586747}"/>
              </a:ext>
            </a:extLst>
          </p:cNvPr>
          <p:cNvSpPr/>
          <p:nvPr/>
        </p:nvSpPr>
        <p:spPr bwMode="auto">
          <a:xfrm flipH="1">
            <a:off x="6544811" y="4816678"/>
            <a:ext cx="772538" cy="25167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4" name="그래픽 3" descr="배지 1">
            <a:extLst>
              <a:ext uri="{FF2B5EF4-FFF2-40B4-BE49-F238E27FC236}">
                <a16:creationId xmlns:a16="http://schemas.microsoft.com/office/drawing/2014/main" id="{F6B3D9A6-ECD5-48EE-98AB-F2316D9F893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668043" y="5652831"/>
            <a:ext cx="360000" cy="360000"/>
          </a:xfrm>
          <a:prstGeom prst="rect">
            <a:avLst/>
          </a:prstGeom>
        </p:spPr>
      </p:pic>
      <p:pic>
        <p:nvPicPr>
          <p:cNvPr id="8" name="그래픽 7" descr="배지">
            <a:extLst>
              <a:ext uri="{FF2B5EF4-FFF2-40B4-BE49-F238E27FC236}">
                <a16:creationId xmlns:a16="http://schemas.microsoft.com/office/drawing/2014/main" id="{CAA49228-E29D-435B-A69E-9393DA89D5D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52477" y="1898072"/>
            <a:ext cx="360000" cy="360000"/>
          </a:xfrm>
          <a:prstGeom prst="rect">
            <a:avLst/>
          </a:prstGeom>
        </p:spPr>
      </p:pic>
      <p:pic>
        <p:nvPicPr>
          <p:cNvPr id="9" name="그래픽 8" descr="배지 3">
            <a:extLst>
              <a:ext uri="{FF2B5EF4-FFF2-40B4-BE49-F238E27FC236}">
                <a16:creationId xmlns:a16="http://schemas.microsoft.com/office/drawing/2014/main" id="{BC5C851A-A6C9-430D-922F-18357A47C68E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4754451" y="4207442"/>
            <a:ext cx="360000" cy="360000"/>
          </a:xfrm>
          <a:prstGeom prst="rect">
            <a:avLst/>
          </a:prstGeom>
        </p:spPr>
      </p:pic>
      <p:pic>
        <p:nvPicPr>
          <p:cNvPr id="11" name="그래픽 10" descr="배지 4">
            <a:extLst>
              <a:ext uri="{FF2B5EF4-FFF2-40B4-BE49-F238E27FC236}">
                <a16:creationId xmlns:a16="http://schemas.microsoft.com/office/drawing/2014/main" id="{E866FF24-2193-489E-908B-E62368D83BD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6990905" y="4295173"/>
            <a:ext cx="360000" cy="36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7A99298-EFB3-400A-88F6-7A82B08F1538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4818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75098" y="1778464"/>
            <a:ext cx="2972110" cy="4563613"/>
            <a:chOff x="75111" y="752475"/>
            <a:chExt cx="3752850" cy="61055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111" y="752475"/>
              <a:ext cx="3752850" cy="6105525"/>
            </a:xfrm>
            <a:prstGeom prst="rect">
              <a:avLst/>
            </a:prstGeom>
          </p:spPr>
        </p:pic>
        <p:sp>
          <p:nvSpPr>
            <p:cNvPr id="11" name="말풍선: 모서리가 둥근 사각형 3">
              <a:extLst>
                <a:ext uri="{FF2B5EF4-FFF2-40B4-BE49-F238E27FC236}">
                  <a16:creationId xmlns:a16="http://schemas.microsoft.com/office/drawing/2014/main" id="{D061B22A-A560-4F68-96F8-35C4D03A59C9}"/>
                </a:ext>
              </a:extLst>
            </p:cNvPr>
            <p:cNvSpPr/>
            <p:nvPr/>
          </p:nvSpPr>
          <p:spPr bwMode="auto">
            <a:xfrm>
              <a:off x="2067838" y="1201504"/>
              <a:ext cx="1493240" cy="637563"/>
            </a:xfrm>
            <a:prstGeom prst="wedgeRoundRectCallout">
              <a:avLst>
                <a:gd name="adj1" fmla="val -76361"/>
                <a:gd name="adj2" fmla="val 62353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solidFill>
                <a:srgbClr val="94B8DC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제어판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실행</a:t>
              </a:r>
              <a:endPara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57773C9-771E-4153-87AB-FDCFFDEB7B30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제어판에서 네트워크 및 공유센터를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B82A4F3-084C-4993-B731-F9CCD1B7024E}"/>
              </a:ext>
            </a:extLst>
          </p:cNvPr>
          <p:cNvGrpSpPr/>
          <p:nvPr/>
        </p:nvGrpSpPr>
        <p:grpSpPr>
          <a:xfrm>
            <a:off x="3514986" y="1778464"/>
            <a:ext cx="5922629" cy="4563613"/>
            <a:chOff x="3827961" y="1376362"/>
            <a:chExt cx="8610600" cy="485775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78126A4-3C3A-4352-AE85-3BCAC6A24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7961" y="1376362"/>
              <a:ext cx="8610600" cy="4857750"/>
            </a:xfrm>
            <a:prstGeom prst="rect">
              <a:avLst/>
            </a:prstGeom>
          </p:spPr>
        </p:pic>
        <p:sp>
          <p:nvSpPr>
            <p:cNvPr id="9" name="말풍선: 모서리가 둥근 사각형 3">
              <a:extLst>
                <a:ext uri="{FF2B5EF4-FFF2-40B4-BE49-F238E27FC236}">
                  <a16:creationId xmlns:a16="http://schemas.microsoft.com/office/drawing/2014/main" id="{946FE159-3746-4311-BE55-50D1B030E2BD}"/>
                </a:ext>
              </a:extLst>
            </p:cNvPr>
            <p:cNvSpPr/>
            <p:nvPr/>
          </p:nvSpPr>
          <p:spPr bwMode="auto">
            <a:xfrm>
              <a:off x="7739688" y="2808130"/>
              <a:ext cx="2166311" cy="637563"/>
            </a:xfrm>
            <a:prstGeom prst="wedgeRoundRectCallout">
              <a:avLst>
                <a:gd name="adj1" fmla="val -76361"/>
                <a:gd name="adj2" fmla="val 62353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solidFill>
                <a:srgbClr val="94B8DC"/>
              </a:solidFill>
              <a:round/>
              <a:headEnd/>
              <a:tailEnd/>
            </a:ln>
          </p:spPr>
          <p:txBody>
            <a:bodyPr rtlCol="0" anchor="ctr"/>
            <a:lstStyle/>
            <a:p>
              <a:pPr algn="l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네트워크 및 공유 센터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실행</a:t>
              </a:r>
              <a:endPara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" name="그래픽 4" descr="배지 1">
            <a:extLst>
              <a:ext uri="{FF2B5EF4-FFF2-40B4-BE49-F238E27FC236}">
                <a16:creationId xmlns:a16="http://schemas.microsoft.com/office/drawing/2014/main" id="{FEBC1B49-466C-476B-BF55-118039DEAEE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023149" y="5698824"/>
            <a:ext cx="360000" cy="360000"/>
          </a:xfrm>
          <a:prstGeom prst="rect">
            <a:avLst/>
          </a:prstGeom>
        </p:spPr>
      </p:pic>
      <p:pic>
        <p:nvPicPr>
          <p:cNvPr id="6" name="그래픽 5" descr="배지">
            <a:extLst>
              <a:ext uri="{FF2B5EF4-FFF2-40B4-BE49-F238E27FC236}">
                <a16:creationId xmlns:a16="http://schemas.microsoft.com/office/drawing/2014/main" id="{D4BF9441-903F-497E-8F42-DEF8F35757A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509371" y="1992369"/>
            <a:ext cx="360000" cy="360000"/>
          </a:xfrm>
          <a:prstGeom prst="rect">
            <a:avLst/>
          </a:prstGeom>
        </p:spPr>
      </p:pic>
      <p:pic>
        <p:nvPicPr>
          <p:cNvPr id="14" name="그래픽 13" descr="배지 3">
            <a:extLst>
              <a:ext uri="{FF2B5EF4-FFF2-40B4-BE49-F238E27FC236}">
                <a16:creationId xmlns:a16="http://schemas.microsoft.com/office/drawing/2014/main" id="{667FA634-0DCD-4841-A022-4759E9D2208E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958716" y="2763538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EA1146-E402-482F-8271-C467318F6111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05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902" y="1243869"/>
            <a:ext cx="8152827" cy="43857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45141-542A-47DF-9E07-962371BAECE7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설정을 변경하기 위해서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 변경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ED89C9-9F72-487C-8009-F7641BEE0F35}"/>
              </a:ext>
            </a:extLst>
          </p:cNvPr>
          <p:cNvSpPr/>
          <p:nvPr/>
        </p:nvSpPr>
        <p:spPr bwMode="auto">
          <a:xfrm>
            <a:off x="894547" y="2567031"/>
            <a:ext cx="1513094" cy="285225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2" name="그래픽 1" descr="배지 1">
            <a:extLst>
              <a:ext uri="{FF2B5EF4-FFF2-40B4-BE49-F238E27FC236}">
                <a16:creationId xmlns:a16="http://schemas.microsoft.com/office/drawing/2014/main" id="{7A84736A-28C3-4059-88E3-8349EF49EC2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94725" y="2349643"/>
            <a:ext cx="360000" cy="3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06150F-D290-403D-B5E9-224032460464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5227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E6865CA-1AB6-45A2-9A6A-31F1F5109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75" y="2266145"/>
            <a:ext cx="8490607" cy="2521453"/>
          </a:xfrm>
          <a:prstGeom prst="rect">
            <a:avLst/>
          </a:prstGeom>
        </p:spPr>
      </p:pic>
      <p:sp>
        <p:nvSpPr>
          <p:cNvPr id="7" name="말풍선: 모서리가 둥근 사각형 3">
            <a:extLst>
              <a:ext uri="{FF2B5EF4-FFF2-40B4-BE49-F238E27FC236}">
                <a16:creationId xmlns:a16="http://schemas.microsoft.com/office/drawing/2014/main" id="{D061B22A-A560-4F68-96F8-35C4D03A59C9}"/>
              </a:ext>
            </a:extLst>
          </p:cNvPr>
          <p:cNvSpPr/>
          <p:nvPr/>
        </p:nvSpPr>
        <p:spPr bwMode="auto">
          <a:xfrm>
            <a:off x="5510003" y="1733832"/>
            <a:ext cx="2081450" cy="637563"/>
          </a:xfrm>
          <a:prstGeom prst="wedgeRoundRectCallout">
            <a:avLst>
              <a:gd name="adj1" fmla="val 35252"/>
              <a:gd name="adj2" fmla="val 17697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algn="ctr">
            <a:solidFill>
              <a:srgbClr val="94B8DC"/>
            </a:solidFill>
            <a:round/>
            <a:headEnd/>
            <a:tailEnd/>
          </a:ln>
        </p:spPr>
        <p:txBody>
          <a:bodyPr rtlCol="0" anchor="ctr"/>
          <a:lstStyle/>
          <a:p>
            <a:pPr algn="l"/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이더넷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오른쪽클릭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속성 </a:t>
            </a:r>
            <a:r>
              <a:rPr lang="en-US" altLang="ko-KR" sz="1100" b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실행</a:t>
            </a:r>
            <a:endParaRPr lang="ko-KR" altLang="en-US" sz="1100" b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사각형: 둥근 모서리 2">
            <a:extLst>
              <a:ext uri="{FF2B5EF4-FFF2-40B4-BE49-F238E27FC236}">
                <a16:creationId xmlns:a16="http://schemas.microsoft.com/office/drawing/2014/main" id="{34AD5996-101D-4C5D-B0BA-AAF5FDC582A7}"/>
              </a:ext>
            </a:extLst>
          </p:cNvPr>
          <p:cNvSpPr/>
          <p:nvPr/>
        </p:nvSpPr>
        <p:spPr bwMode="auto">
          <a:xfrm>
            <a:off x="7336023" y="4535210"/>
            <a:ext cx="1669409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A2159A-1F43-4760-9938-AAF46B3CBF35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설정을 변경하기 위해서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어댑터 설정 변경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선택합니다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3" name="그래픽 2" descr="배지 1">
            <a:extLst>
              <a:ext uri="{FF2B5EF4-FFF2-40B4-BE49-F238E27FC236}">
                <a16:creationId xmlns:a16="http://schemas.microsoft.com/office/drawing/2014/main" id="{5B10BC1F-472D-46E6-AABB-55CE4875434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150003" y="1520821"/>
            <a:ext cx="360000" cy="36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03F34B-7F6D-487B-82D3-5A7D6F152CAD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239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F7A1E33-74E5-4157-ADFC-CCF706622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322" y="1555457"/>
            <a:ext cx="3786521" cy="49469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FB30D7-9080-4D5A-8B80-487743CF087B}"/>
              </a:ext>
            </a:extLst>
          </p:cNvPr>
          <p:cNvSpPr txBox="1"/>
          <p:nvPr/>
        </p:nvSpPr>
        <p:spPr>
          <a:xfrm>
            <a:off x="146555" y="799176"/>
            <a:ext cx="946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유선 네트워크 속성에서 인증 탭을 선택해서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IEEE 802.1x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인증 사용을 선택바랍니다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14C7C0-6D12-4716-A076-B301C036F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88" y="1652301"/>
            <a:ext cx="3701251" cy="485522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2251B-0813-45AE-A78C-85AEDA99DE03}"/>
              </a:ext>
            </a:extLst>
          </p:cNvPr>
          <p:cNvSpPr/>
          <p:nvPr/>
        </p:nvSpPr>
        <p:spPr bwMode="auto">
          <a:xfrm>
            <a:off x="995214" y="1972847"/>
            <a:ext cx="472859" cy="225070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02B2530-68FC-47F8-8A11-261E44B010BB}"/>
              </a:ext>
            </a:extLst>
          </p:cNvPr>
          <p:cNvSpPr/>
          <p:nvPr/>
        </p:nvSpPr>
        <p:spPr bwMode="auto">
          <a:xfrm>
            <a:off x="5123996" y="2712477"/>
            <a:ext cx="2728099" cy="240448"/>
          </a:xfrm>
          <a:prstGeom prst="rect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3" name="그래픽 2" descr="배지 1">
            <a:extLst>
              <a:ext uri="{FF2B5EF4-FFF2-40B4-BE49-F238E27FC236}">
                <a16:creationId xmlns:a16="http://schemas.microsoft.com/office/drawing/2014/main" id="{84401288-FC3D-4B18-8C8E-2AFB189231B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44623" y="1612847"/>
            <a:ext cx="360000" cy="360000"/>
          </a:xfrm>
          <a:prstGeom prst="rect">
            <a:avLst/>
          </a:prstGeom>
        </p:spPr>
      </p:pic>
      <p:pic>
        <p:nvPicPr>
          <p:cNvPr id="4" name="그래픽 3" descr="배지">
            <a:extLst>
              <a:ext uri="{FF2B5EF4-FFF2-40B4-BE49-F238E27FC236}">
                <a16:creationId xmlns:a16="http://schemas.microsoft.com/office/drawing/2014/main" id="{7BD19D19-2ACD-4CD4-BDA0-4A7CA7B3C8F3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782005" y="2658341"/>
            <a:ext cx="360000" cy="36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EBD951-02DC-405D-AD09-95965CB8DA41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009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847EEAB-5569-4B8D-B8DE-D20EECF2B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9" y="1727957"/>
            <a:ext cx="3654662" cy="4774639"/>
          </a:xfrm>
          <a:prstGeom prst="rect">
            <a:avLst/>
          </a:prstGeom>
        </p:spPr>
      </p:pic>
      <p:sp>
        <p:nvSpPr>
          <p:cNvPr id="8" name="사각형: 둥근 모서리 2">
            <a:extLst>
              <a:ext uri="{FF2B5EF4-FFF2-40B4-BE49-F238E27FC236}">
                <a16:creationId xmlns:a16="http://schemas.microsoft.com/office/drawing/2014/main" id="{34AD5996-101D-4C5D-B0BA-AAF5FDC582A7}"/>
              </a:ext>
            </a:extLst>
          </p:cNvPr>
          <p:cNvSpPr/>
          <p:nvPr/>
        </p:nvSpPr>
        <p:spPr bwMode="auto">
          <a:xfrm>
            <a:off x="2996540" y="3429000"/>
            <a:ext cx="857947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03AEB-CBDE-4883-8F08-DE7103FD4B77}"/>
              </a:ext>
            </a:extLst>
          </p:cNvPr>
          <p:cNvSpPr txBox="1"/>
          <p:nvPr/>
        </p:nvSpPr>
        <p:spPr>
          <a:xfrm>
            <a:off x="163333" y="799176"/>
            <a:ext cx="94625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인증 설정을 변경합니다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인증서를 확인하여 서버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확인 체크를 해지합니다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i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i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인증 방법인 </a:t>
            </a:r>
            <a:r>
              <a:rPr lang="en-US" altLang="ko-KR" sz="1600" i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Microsoft PEAP </a:t>
            </a:r>
            <a:r>
              <a:rPr lang="ko-KR" altLang="en-US" sz="1600" i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확인 바랍니다</a:t>
            </a:r>
            <a:r>
              <a:rPr lang="en-US" altLang="ko-KR" sz="1600" i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＂</a:t>
            </a:r>
            <a:endParaRPr lang="en-US" altLang="ko-KR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AB5D33-BC64-408E-963C-9948CB60D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853" y="1727958"/>
            <a:ext cx="3244297" cy="4766678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BC907F4-97DB-440C-A3F1-A0C8AF013CEE}"/>
              </a:ext>
            </a:extLst>
          </p:cNvPr>
          <p:cNvSpPr/>
          <p:nvPr/>
        </p:nvSpPr>
        <p:spPr bwMode="auto">
          <a:xfrm>
            <a:off x="4650823" y="2203921"/>
            <a:ext cx="1864625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4AA677D-91E0-46FE-9A7F-35C73B35E9CE}"/>
              </a:ext>
            </a:extLst>
          </p:cNvPr>
          <p:cNvSpPr/>
          <p:nvPr/>
        </p:nvSpPr>
        <p:spPr bwMode="auto">
          <a:xfrm>
            <a:off x="6981607" y="5075795"/>
            <a:ext cx="932313" cy="252388"/>
          </a:xfrm>
          <a:prstGeom prst="roundRect">
            <a:avLst/>
          </a:prstGeom>
          <a:noFill/>
          <a:ln w="25400" algn="ctr">
            <a:solidFill>
              <a:srgbClr val="FF0000"/>
            </a:solidFill>
            <a:round/>
            <a:headEnd/>
            <a:tailEnd/>
          </a:ln>
        </p:spPr>
        <p:txBody>
          <a:bodyPr rtlCol="0" anchor="ctr"/>
          <a:lstStyle/>
          <a:p>
            <a:pPr algn="l">
              <a:buFontTx/>
              <a:buChar char="-"/>
            </a:pPr>
            <a:endParaRPr lang="ko-KR" altLang="en-US" sz="1100" b="0" dirty="0">
              <a:solidFill>
                <a:schemeClr val="tx1"/>
              </a:solidFill>
              <a:latin typeface="가는각진제목체" pitchFamily="18" charset="-127"/>
            </a:endParaRPr>
          </a:p>
        </p:txBody>
      </p:sp>
      <p:pic>
        <p:nvPicPr>
          <p:cNvPr id="5" name="그래픽 4" descr="배지 1">
            <a:extLst>
              <a:ext uri="{FF2B5EF4-FFF2-40B4-BE49-F238E27FC236}">
                <a16:creationId xmlns:a16="http://schemas.microsoft.com/office/drawing/2014/main" id="{91481808-8F6B-40B6-B1BC-A12DBACEE24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816540" y="3071383"/>
            <a:ext cx="360000" cy="360000"/>
          </a:xfrm>
          <a:prstGeom prst="rect">
            <a:avLst/>
          </a:prstGeom>
        </p:spPr>
      </p:pic>
      <p:pic>
        <p:nvPicPr>
          <p:cNvPr id="6" name="그래픽 5" descr="배지">
            <a:extLst>
              <a:ext uri="{FF2B5EF4-FFF2-40B4-BE49-F238E27FC236}">
                <a16:creationId xmlns:a16="http://schemas.microsoft.com/office/drawing/2014/main" id="{2ADB9125-3021-4AE7-A4F5-14ADAF6427E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230867" y="2150115"/>
            <a:ext cx="360000" cy="360000"/>
          </a:xfrm>
          <a:prstGeom prst="rect">
            <a:avLst/>
          </a:prstGeom>
        </p:spPr>
      </p:pic>
      <p:pic>
        <p:nvPicPr>
          <p:cNvPr id="11" name="그래픽 10" descr="배지 3">
            <a:extLst>
              <a:ext uri="{FF2B5EF4-FFF2-40B4-BE49-F238E27FC236}">
                <a16:creationId xmlns:a16="http://schemas.microsoft.com/office/drawing/2014/main" id="{68A5E83E-AC80-4740-8B6E-C9AAD5DB829D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696683" y="4739181"/>
            <a:ext cx="360000" cy="36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88FBA2-6D0D-421F-B4AE-F68B9F1DC2C4}"/>
              </a:ext>
            </a:extLst>
          </p:cNvPr>
          <p:cNvSpPr txBox="1"/>
          <p:nvPr/>
        </p:nvSpPr>
        <p:spPr>
          <a:xfrm>
            <a:off x="3764132" y="122192"/>
            <a:ext cx="498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Window</a:t>
            </a:r>
            <a:endParaRPr lang="ko-KR" altLang="en-US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8544688"/>
      </p:ext>
    </p:extLst>
  </p:cSld>
  <p:clrMapOvr>
    <a:masterClrMapping/>
  </p:clrMapOvr>
</p:sld>
</file>

<file path=ppt/theme/theme1.xml><?xml version="1.0" encoding="utf-8"?>
<a:theme xmlns:a="http://schemas.openxmlformats.org/drawingml/2006/main" name="1_기본 디자인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Arial"/>
        <a:ea typeface="굴림"/>
        <a:cs typeface=""/>
      </a:majorFont>
      <a:minorFont>
        <a:latin typeface="Arial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BCD1E8"/>
          </a:solidFill>
          <a:miter lim="800000"/>
          <a:headEnd/>
          <a:tailEnd/>
        </a:ln>
      </a:spPr>
      <a:bodyPr wrap="none" spcCol="72000"/>
      <a:lstStyle>
        <a:defPPr algn="l">
          <a:buFont typeface="Wingdings" pitchFamily="2" charset="2"/>
          <a:buChar char="§"/>
          <a:defRPr sz="1100" dirty="0">
            <a:latin typeface="Arial Narrow" pitchFamily="34" charset="0"/>
            <a:ea typeface="가는각진제목체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0F0F0"/>
        </a:solidFill>
        <a:ln w="12700" cap="flat" cmpd="sng" algn="ctr">
          <a:solidFill>
            <a:srgbClr val="4D4D4D"/>
          </a:solidFill>
          <a:prstDash val="sysDot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2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가는각진제목체"/>
        <a:ea typeface="가는각진제목체"/>
        <a:cs typeface=""/>
      </a:majorFont>
      <a:minorFont>
        <a:latin typeface="Times New Roman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algn="ctr">
          <a:solidFill>
            <a:srgbClr val="94B8DC"/>
          </a:solidFill>
          <a:round/>
          <a:headEnd/>
          <a:tailEnd/>
        </a:ln>
      </a:spPr>
      <a:bodyPr anchor="ctr"/>
      <a:lstStyle>
        <a:defPPr algn="l">
          <a:buFontTx/>
          <a:buChar char="-"/>
          <a:defRPr sz="1100" b="0" dirty="0" smtClean="0">
            <a:solidFill>
              <a:schemeClr val="tx1"/>
            </a:solidFill>
            <a:latin typeface="가는각진제목체" pitchFamily="18" charset="-127"/>
          </a:defRPr>
        </a:defPPr>
      </a:lstStyle>
    </a:spDef>
    <a:lnDef>
      <a:spPr bwMode="auto">
        <a:noFill/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b="0" dirty="0" smtClean="0">
            <a:solidFill>
              <a:schemeClr val="tx1"/>
            </a:solidFill>
            <a:latin typeface="가는각진제목체" pitchFamily="18" charset="-127"/>
          </a:defRPr>
        </a:defPPr>
      </a:lstStyle>
    </a:tx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ExtremeNetworks2018">
  <a:themeElements>
    <a:clrScheme name="Extreme Networks 1">
      <a:dk1>
        <a:srgbClr val="24202B"/>
      </a:dk1>
      <a:lt1>
        <a:srgbClr val="FFFFFF"/>
      </a:lt1>
      <a:dk2>
        <a:srgbClr val="400099"/>
      </a:dk2>
      <a:lt2>
        <a:srgbClr val="EEECE1"/>
      </a:lt2>
      <a:accent1>
        <a:srgbClr val="400099"/>
      </a:accent1>
      <a:accent2>
        <a:srgbClr val="706B76"/>
      </a:accent2>
      <a:accent3>
        <a:srgbClr val="66BC53"/>
      </a:accent3>
      <a:accent4>
        <a:srgbClr val="00A5BF"/>
      </a:accent4>
      <a:accent5>
        <a:srgbClr val="C3025F"/>
      </a:accent5>
      <a:accent6>
        <a:srgbClr val="E2B100"/>
      </a:accent6>
      <a:hlink>
        <a:srgbClr val="440099"/>
      </a:hlink>
      <a:folHlink>
        <a:srgbClr val="00B1DD"/>
      </a:folHlink>
    </a:clrScheme>
    <a:fontScheme name="Office 클래식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indent="0">
          <a:buFont typeface="Wingdings" charset="2"/>
          <a:buNone/>
          <a:defRPr sz="1600"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xtremeNetworks2018" id="{2EF861F6-1148-924D-AE45-6B4CA74ECAFB}" vid="{F1C3367E-9FB9-0245-8FCA-5F3C9CAF4D21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17728</TotalTime>
  <Words>565</Words>
  <Application>Microsoft Office PowerPoint</Application>
  <PresentationFormat>A4 용지(210x297mm)</PresentationFormat>
  <Paragraphs>88</Paragraphs>
  <Slides>29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6</vt:i4>
      </vt:variant>
      <vt:variant>
        <vt:lpstr>슬라이드 제목</vt:lpstr>
      </vt:variant>
      <vt:variant>
        <vt:i4>29</vt:i4>
      </vt:variant>
    </vt:vector>
  </HeadingPairs>
  <TitlesOfParts>
    <vt:vector size="41" baseType="lpstr">
      <vt:lpstr>가는각진제목체</vt:lpstr>
      <vt:lpstr>굴림</vt:lpstr>
      <vt:lpstr>맑은 고딕</vt:lpstr>
      <vt:lpstr>Arial</vt:lpstr>
      <vt:lpstr>Times New Roman</vt:lpstr>
      <vt:lpstr>Wingdings</vt:lpstr>
      <vt:lpstr>1_기본 디자인</vt:lpstr>
      <vt:lpstr>2_기본 디자인</vt:lpstr>
      <vt:lpstr>디자인 사용자 지정</vt:lpstr>
      <vt:lpstr>1_디자인 사용자 지정</vt:lpstr>
      <vt:lpstr>2_디자인 사용자 지정</vt:lpstr>
      <vt:lpstr>ExtremeNetworks2018</vt:lpstr>
      <vt:lpstr>PowerPoint 프레젠테이션</vt:lpstr>
      <vt:lpstr>목차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경덕 김</dc:creator>
  <cp:lastModifiedBy>SKCC</cp:lastModifiedBy>
  <cp:revision>269</cp:revision>
  <cp:lastPrinted>2020-02-29T06:06:26Z</cp:lastPrinted>
  <dcterms:created xsi:type="dcterms:W3CDTF">2019-07-09T03:45:54Z</dcterms:created>
  <dcterms:modified xsi:type="dcterms:W3CDTF">2021-04-07T08:10:57Z</dcterms:modified>
</cp:coreProperties>
</file>